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உவமைகளாய் அவர்களுக்குச் சொல்லத்தொடங்கினதாவது: ஒரு மனுஷன் ஒரு திராட்சத்தோட்டத்தை உண்டாக்கி, அதைச் சுற்றிலும் வேலியடைத்து, இரசத்தொட்டியை உண்டுபண்ணி, கோபுரத்தையும் கட்டி, தோட்டக்காரருக்கு அதைக் குத்தகையாக விட்டு, புறத்தேசத்துக்குப் போ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உவமைகளாய் அவர்களுக்குச் சொல்லத்தொடங்கினதாவது: ஒரு மனுஷன் ஒரு திராட்சத்தோட்டத்தை உண்டாக்கி, அதைச் சுற்றிலும் வேலியடைத்து, இரசத்தொட்டியை உண்டுபண்ணி, கோபுரத்தையும் கட்டி, தோட்டக்காரருக்கு அதைக் குத்தகையாக விட்டு, புறத்தேசத்துக்குப் போ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ட்டக்காரரிடத்தில் திராட்சத்தோட்டத்துக் கனிகளில் தன் பாகத்தை வாங்கிக்கொண்டு வரும்படி, பருவக்காலத்திலே அவர்களிடத்தில் ஒரு ஊழியக்காரனை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ட்டக்காரரிடத்தில் திராட்சத்தோட்டத்துக் கனிகளில் தன் பாகத்தை வாங்கிக்கொண்டு வரும்படி, பருவக்காலத்திலே அவர்களிடத்தில் ஒரு ஊழியக்காரனை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வனைப்பிடித்து, அடித்து, வெறுமையாய் அனுப்பிவி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வேறொரு ஊழியக்காரனை அவர்களிடத்தில் அனுப்பினான்; அவர்கள் அவன்மேல் கல்லெறிந்து, தலையிலே காயப்படுத்தி, அவமானப்படுத்தி, அனுப்பிவ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வேறொருவனை அனுப்பினான்; அவனை அவர்கள் கொலைசெய்தார்கள். வேறு அநேகரையும் அனுப்பினான்; அவர்களில் சிலரை அடித்து, சிலரைக் கொன்றுபோ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வேறொருவனை அனுப்பினான்; அவனை அவர்கள் கொலைசெய்தார்கள். வேறு அநேகரையும் அனுப்பினான்; அவர்களில் சிலரை அடித்து, சிலரைக் கொன்றுபோ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ப்பிரியமான ஒரே குமாரன் இருந்தான்; என் குமாரனுக்கு அஞ்சுவார்களென்று சொல்லி, அவனையும் கடைசியிலே அவர்களிடத்தில் அன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ப்பிரியமான ஒரே குமாரன் இருந்தான்; என் குமாரனுக்கு அஞ்சுவார்களென்று சொல்லி, அவனையும் கடைசியிலே அவர்களிடத்தில்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ோட்டக்காரரோ: இவன் சுதந்தரவாளி, இவனைக் கொலைசெய்வோம் வாருங்கள்; அப்பொழுது சுதந்தரம் நம்முடையதாகும் என்று ஒருவரோடொருவர் சொல்லிக்கொண்ட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டித்துக் கொலைசெய்து, திராட்சத்தோட்டத்துக்குப் புறம்பே போட்டுவ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ிருக்க, திராட்சத்தோட்டத்துக்கு எஜமான் என்ன செய்வான்? அவன் வந்து அந்தத் தோட்டக்காரரைச் சங்கரித்து, திராட்சத்தோட்டத்தை மற்றவர்களுக்கு ஒப்புக்கொடுப்பான் அல்லவ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ிருக்க, திராட்சத்தோட்டத்துக்கு எஜமான் என்ன செய்வான்? அவன் வந்து அந்தத் தோட்டக்காரரைச் சங்கரித்து, திராட்சத்தோட்டத்தை மற்றவர்களுக்கு ஒப்புக்கொடுப்பான் அல்லவ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ீடு கட்டுகிறவர்கள் ஆகாதென்று தள்ளின கல்லே மூலைக்குத் தலைக்கல்லாயிற்ற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கர்த்தராலே ஆயிற்று, அது நம்முடைய கண்களுக்கு ஆச்சரியமாயிருக்கிறது என்று எழுதியிருக்கிற வாக்கியத்தை நீங்கள் வாசிக்கவில்லையா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உவமையைத், தங்களைக்குறித்துச் சொன்னாரென்று அவர்கள் அறிந்து, அவரைப் பிடிக்க வகைதேடினார்கள்; ஆகிலும் ஜனத்துக்குப் பயந்து அவரை விட்டுப் போய்வ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உவமையைத், தங்களைக்குறித்துச் சொன்னாரென்று அவர்கள் அறிந்து, அவரைப் பிடிக்க வகைதேடினார்கள்; ஆகிலும் ஜனத்துக்குப் பயந்து அவரை விட்டுப் போய்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, பேச்சிலே அவரை அகப்படுத்தும்படிக்கு, பரிசேயரிலும் எரோதியரிலும் சிலரை அவரிடத்தில் அனுப்ப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ந்து: போதகரே, நீர் சத்தியமுள்ளவரென்றும், எவனைக்குறித்தும் உமக்குக் கவையில்லை என்றும் அறிந்திருக்கிறோம், நீர் முகதாட்சணியம் இல்லாதவராய்த் தேவனுடைய மார்க்கத்தைச் சத்தியமாய்ப் போதிக்கிறீர், இராயனுக்கு வரிகொடுக்கிறது நியாயமோ அல்லவோ? நாம் கொடுக்கலாமோ, கொடுக்கக்கூடாதோ? என்று கே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ந்து: போதகரே, நீர் சத்தியமுள்ளவரென்றும், எவனைக்குறித்தும் உமக்குக் கவையில்லை என்றும் அறிந்திருக்கிறோம், நீர் முகதாட்சணியம் இல்லாதவராய்த் தேவனுடைய மார்க்கத்தைச் சத்தியமாய்ப் போதிக்கிறீர், இராயனுக்கு வரிகொடுக்கிறது நியாயமோ அல்லவோ? நாம் கொடுக்கலாமோ, கொடுக்கக்கூடாதோ? என்று கே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ாயத்தை அவர் அறிந்து: நீங்கள் என்னை ஏன் சோதிக்கிறீர்கள்? நான் பார்க்கும்படிக்கு ஒரு பணத்தை என்னிடத்தில் கொண்டுவாருங்கள் என்றார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ாயத்தை அவர் அறிந்து: நீங்கள் என்னை ஏன் சோதிக்கிறீர்கள்? நான் பார்க்கும்படிக்கு ஒரு பணத்தை என்னிடத்தில் கொண்டுவாருங்கள் என்றார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தைக் கொண்டுவந்தார்கள். அப்பொழுது அவர்: இந்தச் சுரூபமும் மேலெழுத்தும் யாருடையது என்று கேட்டார்; இராயனுடையது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இயேசு: இராயனுடையதை இராயனுக்கும், தேவனுடையதைத் தேவனுக்கும் செலுத்துங்கள் என்றார். அவர்கள் அவரைக்குறித்து ஆச்சரியப்ப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இயேசு: இராயனுடையதை இராயனுக்கும், தேவனுடையதைத் தேவனுக்கும் செலுத்துங்கள் என்றார். அவர்கள் அவரைக்குறித்து ஆச்சரிய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ிர்த்தெழுதல் இல்லை என்று சாதிக்கிற சதுசேயர் அவரிடத்தில் வந்த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ோதகரே, ஒருவனுடைய சகோதரன் சந்தானம் இல்லாமல் இறந்துபோனால், அவனுடைய சகோதரன் அவன் மனைவியை விவாகம்பண்ணி, தன் சகோதரனுக்குச் சந்தானம் உண்டாக்கவேண்டுமெ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ோதகரே, ஒருவனுடைய சகோதரன் சந்தானம் இல்லாமல் இறந்துபோனால், அவனுடைய சகோதரன் அவன் மனைவியை விவாகம்பண்ணி, தன் சகோதரனுக்குச் சந்தானம் உண்டாக்கவேண்டுமெ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ஏழு பேர் சகோதரர் இருந்தார்கள்; மூத்தவன் ஒரு பெண்ணை விவாகம்பண்ணி, சந்தானமில்லாமல் இறந்த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ண்டாம் சகோதரன் அவளை விவாகம்பண்ணி, அவனும் சந்தானமில்லாமல் இறந்துபோனான். மூன்றாம் சகோதரனும் அப்படியேயா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ண்டாம் சகோதரன் அவளை விவாகம்பண்ணி, அவனும் சந்தானமில்லாமல் இறந்துபோனான். மூன்றாம் சகோதரனும் அப்படியேயா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ழுபேரும் அவளை விவாகம்பண்ணி, சந்தானமில்லாமல் இறந்துபோனார்கள். எல்லாருக்கும் பின்பு அந்த ஸ்திரீயும் இறந்துபோன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உயிர்த்தெழுதலில், அவர்கள் எழுந்திருக்கும்போது, அவர்களில் எவனுக்கு அவள் மனைவியாயிருப்பாள்? ஏழுபேரும் அவளை மனைவியாகக்கொண்டிருந்தார்களே என்று கே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அவர்களுக்குப் பிரதியுத்தரமாக: நீங்கள் வேதவாக்கியங்களையும், தேவனுடைய வல்லமையையும் அறியாததினாலல்லவா தப்பான எண்ணங்கொள்ளுகிறீர்கள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உயிரோடே எழுந்திருக்கும்போது கொள்வனையும் கொடுப்பனையும் இல்லை; அவர்கள் பரலோகத்தில் இருக்கிற தேவதூதரைப்போலிருப்பார்க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உயிரோடே எழுந்திருக்கும்போது கொள்வனையும் கொடுப்பனையும் இல்லை; அவர்கள் பரலோகத்தில் இருக்கிற தேவதூதரைப்போலிருப்பார்கள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ரித்தோர் எழுந்திருப்பதைப்பற்றி: நான் ஆபிரகாமின் தேவனும், ஈசாக்கின் தேவனும், யாக்கோபின் தேவனுமாயிருக்கிறேன் என்று, தேவன் முட்செடியைக் குறித்துச் சொல்லிய இடத்தில், மோசேயின் ஆகமத்தில் அவனுக்குச் சொன்னதை, நீங்கள் வாசிக்கவில்லைய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ரித்தோர் எழுந்திருப்பதைப்பற்றி: நான் ஆபிரகாமின் தேவனும், ஈசாக்கின் தேவனும், யாக்கோபின் தேவனுமாயிருக்கிறேன் என்று, தேவன் முட்செடியைக் குறித்துச் சொல்லிய இடத்தில், மோசேயின் ஆகமத்தில் அவனுக்குச் சொன்னதை, நீங்கள் வாசிக்கவில்லைய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மரித்தோருக்குத் தேவனாயிராமல், ஜீவனுள்ளோருக்குத் தேவனாயிருக்கிறார்; ஆகையால் நீங்கள் மிகவும் தப்பான எண்ணங்கொள்ளுகிறீர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ேதபாரகரில் ஒருவன் அவர்கள் தர்க்கம்பண்ணுகிறதைக்கேட்டு, அவர்களுக்கு நன்றாய் உத்தரவு சொன்னாரென்று அறிந்து, அவரிடத்தில் வந்து: கற்பனைகளிலெல்லாம் பிரதான கற்பனை எதுவென்று கே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ேதபாரகரில் ஒருவன் அவர்கள் தர்க்கம்பண்ணுகிறதைக்கேட்டு, அவர்களுக்கு நன்றாய் உத்தரவு சொன்னாரென்று அறிந்து, அவரிடத்தில் வந்து: கற்பனைகளிலெல்லாம் பிரதான கற்பனை எதுவென்று கே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னுக்குப் பிரதியுத்தரமாக: கற்பனைகளிலெல்லாம் பிரதான கற்பனை எதுவென்றால்: இஸ்ரவேலே கேள், நம்முடைய தேவனாகிய கர்த்தர் ஒருவரே கர்த்த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தேவனாகிய கர்த்தரிடத்தில் உன் முழு இருதயத்தோடும், உன் முழு ஆத்துமாவோடும், உன் முழு மனதோடும், உன் முழுப் பலத்தோடும் அன்புகூருவாயாக என்பதே பிரதான கற்பன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தேவனாகிய கர்த்தரிடத்தில் உன் முழு இருதயத்தோடும், உன் முழு ஆத்துமாவோடும், உன் முழு மனதோடும், உன் முழுப் பலத்தோடும் அன்புகூருவாயாக என்பதே பிரதான கற்பன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ற்கு ஒப்பாயிருக்கிற இரண்டாம் கற்பனை என்னவென்றால்: உன்னிடத்தில் நீ அன்புகூருவதுபோல் பிறனிடத்திலும் அன்புகூருவாயாக என்பதே; இவைகளிலும் பெரிய கற்பனை வேறொன்றுமில்லை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ற்கு ஒப்பாயிருக்கிற இரண்டாம் கற்பனை என்னவென்றால்: உன்னிடத்தில் நீ அன்புகூருவதுபோல் பிறனிடத்திலும் அன்புகூருவாயாக என்பதே; இவைகளிலும் பெரிய கற்பனை வேறொன்றுமில்லை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வேதபாரகன்: சரிதான் போதகரே, நீர் சொன்னது சத்தியம்; ஒரே தேவன் உண்டு, அவரைத்தவிர வேறொரு தேவன் இ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வேதபாரகன்: சரிதான் போதகரே, நீர் சொன்னது சத்தியம்; ஒரே தேவன் உண்டு, அவரைத்தவிர வேறொரு தேவன் இ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ழு இருதயத்தோடும், முழு மனதோடும், முழு ஆத்துமாவோடும், முழுப் பலத்தோடும் அவரிடத்தில் அன்பு கூருகிறதும், தன்னிடத்தில் அன்புகூருகிறது போல் பிறனிடத்தில் அன்புகூருகிறதுமே சர்வாங்கதகனம் முதலிய பலிகளைப்பார்க்கிலும் முக்கியமாயிருக்கிறத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ழு இருதயத்தோடும், முழு மனதோடும், முழு ஆத்துமாவோடும், முழுப் பலத்தோடும் அவரிடத்தில் அன்பு கூருகிறதும், தன்னிடத்தில் அன்புகூருகிறது போல் பிறனிடத்தில் அன்புகூருகிறதுமே சர்வாங்கதகனம் முதலிய பலிகளைப்பார்க்கிலும் முக்கியமாயிருக்கிறத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விவேகமாய் உத்தரவு சொன்னதை இயேசு கண்டு: நீ தேவனுடைய ராஜ்யத்துக்குத் தூரமானவனல்ல என்றார். அதன்பின்பு ஒருவனும் அவரிடத்தில் யாதொரு கேள்வியுங் கேட்கத் துணிய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விவேகமாய் உத்தரவு சொன்னதை இயேசு கண்டு: நீ தேவனுடைய ராஜ்யத்துக்குத் தூரமானவனல்ல என்றார். அதன்பின்பு ஒருவனும் அவரிடத்தில் யாதொரு கேள்வியுங் கேட்கத் துணிய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தேவாலயத்தில் உபதேசம்பண்ணுகையில், அவர்: கிறிஸ்து தாவீதின் குமாரன் என்று வேதபாரகர் எப்படிச்சொல்லுகிறார்கள்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ான் உம்முடைய சத்துருக்களை உமக்குப் பாதபடியாக்கிப் போடும்வரைக்கும் நீர் என்னுடைய வலது பாரிசத்தில் உட்காரும் என்று கர்த்தர் என் ஆண்டவரோடே சொன்னார் என்று தாவீது பரிசுத்த ஆவியினாலே சொல்லியிருக்கிறான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ான் உம்முடைய சத்துருக்களை உமக்குப் பாதபடியாக்கிப் போடும்வரைக்கும் நீர் என்னுடைய வலது பாரிசத்தில் உட்காரும் என்று கர்த்தர் என் ஆண்டவரோடே சொன்னார் என்று தாவீது பரிசுத்த ஆவியினாலே சொல்லியிருக்கிறான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ாவீதுதானே அவரை ஆண்டவர் என்று சொல்லியிருக்க, அவனுக்கு அவர் குமாரனாயிருப்பது எப்படி என்றார். அநேக ஜனங்கள் அவருடைய உபதேசத்தை விருப்பத்தோடே கே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ாவீதுதானே அவரை ஆண்டவர் என்று சொல்லியிருக்க, அவனுக்கு அவர் குமாரனாயிருப்பது எப்படி என்றார். அநேக ஜனங்கள் அவருடைய உபதேசத்தை விருப்பத்தோடே கே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னும் அவர் உபதேசம்பண்ணுகையில் அவர்களை நோக்கி: நீண்ட அங்கிகளைத் தரித்துக்கொண்டு திரியவும், சந்தைவெளிகளில் வந்தனங்களை அடையவ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னும் அவர் உபதேசம்பண்ணுகையில் அவர்களை நோக்கி: நீண்ட அங்கிகளைத் தரித்துக்கொண்டு திரியவும், சந்தைவெளிகளில் வந்தனங்களை அடையவ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ிதவைகளின் வீடுகளைப்பட்சித்து, பார்வைக்கு நீண்ட ஜெபம்பண்ணுகிற வேதபாரகரைக்குறித்து எச்சரிக்கையாயிருங்கள்;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ிதவைகளின் வீடுகளைப்பட்சித்து, பார்வைக்கு நீண்ட ஜெபம்பண்ணுகிற வேதபாரகரைக்குறித்து எச்சரிக்கையாயிருங்கள்;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காணிக்கைப்பெட்டிக்கு எதிராக உட்கார்ந்து, ஜனங்கள் காணிக்கைப்பெட்டியில் பணம் போடுகிறதைப் பார்த்துக்கொண்டிருந்தார்; ஐசுவரியவான்கள் அநேகர் அதிகமாய்ப் போ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காணிக்கைப்பெட்டிக்கு எதிராக உட்கார்ந்து, ஜனங்கள் காணிக்கைப்பெட்டியில் பணம் போடுகிறதைப் பார்த்துக்கொண்டிருந்தார்; ஐசுவரியவான்கள் அநேகர் அதிகமாய்ப் போ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ஏழையான ஒரு விதவையும் வந்து, ஒரு துட்டுக்குச் சரியான இரண்டு காசைப் போட்ட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அவர் தம்முடைய சீஷரை அழைத்து, காணிக்கைப்பெட்டியில் பணம்போட்ட மற்றெல்லாரைப்பார்க்கிலும் இந்த ஏழை விதவை அதிகமாய்ப் போட்டாளென்று மெய்யாகவே உங்களுக்குச் சொல்லுகிறேன்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அவர் தம்முடைய சீஷரை அழைத்து, காணிக்கைப்பெட்டியில் பணம்போட்ட மற்றெல்லாரைப்பார்க்கிலும் இந்த ஏழை விதவை அதிகமாய்ப் போட்டாளென்று மெய்யாகவே உங்களுக்குச் சொல்லுகிறேன்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ெல்லாரும் தங்கள் பரிபூரணத்திலிருந்து எடுத்துப்போட்டார்கள்; இவளோ தன் வறுமையிலிருந்து தன் ஜீவனத்துக்கு உண்டாயிருந்ததெல்லாம் போட்டுவிட்டாள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ெல்லாரும் தங்கள் பரிபூரணத்திலிருந்து எடுத்துப்போட்டார்கள்; இவளோ தன் வறுமையிலிருந்து தன் ஜீவனத்துக்கு உண்டாயிருந்ததெல்லாம் போட்டுவிட்டா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యన ఉపమానరీతిగా వారికి బోధింపనారం భించెను; ఎట్లనగాఒక మనుష్యుడు ద్రాక్షతోట నాటించి, దానిచు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చె వేయించి, ద్రాక్షలతొట్టి తొలిపించి గోపురము కట్టించి, కాపులకు దానిని గుత్తకిచ్చి దేశాంతరము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ంటకాలమందు ఆ కాపుల నుండి ద్రాక్షతోట పండ్లలో తన భాగము తీసికొని వచ్చుటకు, కాపులయొద్దకు అతడ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ని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ు వాని పట్టుకొని కొట్టి, వట్టిచేతులతో పంపి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ల అతడు మరియొక దాసుని వారియొద్దకు పంపగా, వారు వాని తల గాయముచేసి అవమాన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మరియొకని పంపగా వానిని చంపిరి. అతడింక అనేకులను పంపగా, వారు కొందరిని కొట్టిరి, కొ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ంకను అతనికి ప్రియ కుమారుడు ఒకడుండెను గనుకవారు తన కుమారుని సన్మానించెదరనుకొని తుదకు వారి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ఆ కాపులుఇతడు వారసుడు; ఇతని చంపుదము రండి, అప్పుడు స్వాస్థ్యము మనదగునని తమలోతాము చె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నిని పట్టుకొని చంపి, ద్రాక్షతోట వెలుపల పార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వున ఆ ద్రాక్షతోట యజమానుడేమి చేయును? అతడు వచ్చి, ఆ కాపులను సంహరించి, యితరులకు ఆ ద్రాక్షతో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ును గదా.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ల్లు కట్టువారు నిరాకరించిన రాయి మూలకు తలరాయి ఆ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ది ప్రభువువలననే కలిగెను ఇది మన కన్నులకు ఆశ్చర్యము అను లేఖనము మీరు చదువలేదా? అ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మ్మును గూర్చి ఆ ఉపమానము చెప్పెనని వారు గ్రహించి ఆయ నను పట్టుకొనుటకు సమయము చూచుచుండిరి గాని జ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ూహమునకు భయపడి ఆయనను విడిచ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మాటలలో ఆయనను చిక్కుపరచవలెనని, పరిసయ్యులను హేరోదీయులను కొందరిని ఆయన యొద్ద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వచ్చిబోధకుడా, నీవు సత్యవంతుడవు; నీవు ఎవనిని లక్ష్యపెట్టనివాడవని మే మెరుగుదుము;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మోటములేనివాడవై దేవుని మార్గము సత్యముగా బోధించువాడవు. కైసరుకు పన్ని చ్చుట న్యాయమా కా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చ్చెదమా ఇయ్యకుందుమా? అని ఆయన నడిగిరి. ఆయన వారి వేషధారణను ఎరిగిమీరు నన్ను ఎ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ోధించుచున్నారు? ఒక దేనారము1 నా యొద్దకు తెచ్చి చూపుడ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తెచ్చిరి, ఆయనఈ రూపమును, పై వ్రాతయు, ఎవరివని వారి నడుగగా వారుకైసరువి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కు యేసుకైసరువి కైసరునకును దేవునివి దేవునికిని చెల్లించుడని వారితో చెప్పగా వారాయన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గా ఆశ్చర్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ునరుత్థానము లేదని చెప్పెడి సద్దూకయ్యులు ఆయన యొద్దకు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బోధకుడా, తనభార్య బ్రదికియుండగా ఒకడు పిల్లలు లేక చనిపోయినయెడల వాని సహోదరుడు వాని భార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డ్లిచేసికొని తన సహోదరునికి సంతా నము కలుగజేయవలెనని మోషే మాకు వ్రాసియ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ఏడుగురు సహోదరులుండిరి. మొదటివాడు ఒక స్త్రీని పెండ్లిచేసికొని సంతానములేక చనిపో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గనుక రెండవవాడు ఆమెను పెండ్లి చేసికొనెను, వాడును సంతా నము లేక చనిపోయెను; అటువలెనే మూడవ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ట్లు ఏడుగురును సంతానములేకయే చని పోయిరి. అందరివెనుక ఆ స్త్రీయు చ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ునరుత్థానమందు వారిలో ఎవనికి ఆమె భార్యగా ఉండును? ఆమె ఆ యేడుగురికిని భార్య ఆయెను గదా అని అ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దుకు యేసుమీరు లేఖనములనుగాని దేవుని శక్తినిగాని యెరుగక పోవుటవలననే పొరబడ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ు మృతులలోనుండి లేచునప్పుడు పెండ్లిచేసికొనరు, పెండ్లికియ్యబడరు గాని పరలోక మందున్న దూత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లేచెదరని మృతులనుగూర్చిన సంగతి మోషే గ్రంథమందలి పొదను గురించిన భాగములో మీరు చదువలేదా?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గములో దేవుడునేను అబ్రాహాము దేవుడను ఇస్సాకు దేవుడను యాకోబు దేవుడ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యన సజీవుల దేవుడు గాని మృతుల దేవుడు కాడు. కావున మీరు బహుగా పొరబడు చున్నార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శాస్త్రులలో ఒకడు వచ్చి, వారు తర్కించుట విని, ఆయన వారికి బాగుగా ఉత్తరమిచ్చెనని గ్రహించి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న్నిటిలో ప్రధానమైనదేదని ఆయన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యేసుప్రధానమైనది ఏదనగాఓ ఇశ్రాయేలూ, వినుము; మన దేవుడైన ప్రభువు అద్వితీయ ప్రభ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వు నీ పూర్ణహృదయముతోను, నీ పూర్ణాత్మతోను, నీ పూర్ణవివేకముతోను, నీ పూర్ణబలముతోను,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ను ప్రేమింపవలె ననునది ప్రధానమైన ఆజ్ఞ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రెండవది, నీవు నిన్నువలె నీ పొరుగువానిని ప్రేమింపవలె ననునది రెండవ ఆజ్ఞ; వీటికంటె ముఖ్యమైన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ే దియు లేదని అతనితో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శాస్త్రిబోధకుడా, బాగుగా చెప్పితివి; ఆయన అద్వితీయుడనియు, ఆయన తప్ప వేరొకడు లేడనియు నీవు చెప్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 సత్య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పూర్ణ హృదయముతోను, పూర్ణవివేకముతోను, పూర్ణ బలముతోను, ఆయనను ప్రేమించుటయు ఒకడు తన్ను వలె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ుగువాని ప్రేమించుటయు సర్వాంగ హోమములన్నిటికంటెను బలులకంటెను అధికమని ఆయ న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తడు వివేకముగా నుత్తరమిచ్చెనని యేసు గ్రహించినీవు దేవుని రాజ్యమునకు దూరముగ లేవ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తరువాత ఎవడును ఆయ నను ఏ ప్రశ్నయు అడుగ తెగ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ఒకప్పుడు యేసు దేవాలయములో బోధించుచుండగా క్రీస్తు, దావీదు కుమారుడని శాస్త్రులు చెప్పుచున్నా ర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నేను నీ శత్రువులను నీకు పాదపీఠముగా ఉంచు వరకు నీవు నా కుడివైపున కూర్చుండుమని ప్రభువు నా ప్రభువ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 అని దావీదే పరిశుద్ధాత్మవలన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దావీదు ఆయ నను ప్రభువని చెప్పుచున్నాడే, ఆయన ఏలాగు అతని కుమారుడగునని అడిగెను. సామాన్యజనుల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ు సంతోషముతో విన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మరియు ఆయన వారికి బోధించుచు నిట్లనెను శాస్త్రులనుగూర్చి జాగ్రత్తపడుడి. వారు నిలువు టంగీ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ించుకొని తిరుగుటను, సంతవీధులలో వందన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సమాజమందిరములలో అగ్రపీఠములను, విందులలో అగ్ర స్థానములను కోర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విధవరాండ్ర యిండ్లు దిగమిం గుచు, మాయవేషముగా దీర్ఘప్రార్థనలు చేయుదురు. వీరు మరి విశేషముగా శి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ుదు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యన కానుకపెట్టె యెదుట కూర్చుండి, జనసమూ హము ఆ కానుకపెట్టెలో డబ్బులు వేయుట చూచ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నవంతులైనవారనేకులు అందులో విశేష ముగా సొమ్ము వ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ఒక బీద విధవరాలు వచ్చి రెండు కాసులు వ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ఆయన తన శిష్యులను పిలిచికానుకపెట్టెలో డబ్బులు వేసిన వారందరికంటె ఈ బీద విధవరాలు ఎక్కువ వేస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తో నిశ్చయ ముగా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వారందరు తమకు కలిగిన సమృద్ధిలోనుండి వేసిరి గాని, యీమె తన లేమిలో తనకు కలిగినదంతయు, అనగా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నమంతయు వేస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2026-10-20T00:40:31Z</dcterms:created>
  <dcterms:modified xsi:type="dcterms:W3CDTF">2026-10-20T00:40:31Z</dcterms:modified>
  <dc:title>మార్కు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