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நகரத்திற்குள் இஸ்ரவேலின் ராஜாவாகிய ஆகாபிடத்தில் ஸ்தானாபதிகளை அனுப்ப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கல மூப்பரும் சகல ஜனங்களும் அவனைப் பார்த்து: நீர் அவனுக்குச் செவிகொடுக்கவும், அவனுக்குச் சம்மதிக்கவும் வேண்டா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ால் இஸ்ரவேலின் ராஜா சலிப்பும் விசனமுமாய்த் தன் வீட்டிற்குப் போகப் புறப்பட்டுச் சமாரியாவுக்கு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నయొద్ద గుఱ్ఱములను రథములను సమకూర్చుకొనిన ముప్పది ఇద్దరు రాజులుండగా సిరియారాజైన బెన్హదద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ంతటిని సమకూర్చుకొని బయలుదేరి షోమ్రోనుకు ముట్టడి వేసి దానిమీద యుద్ధ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పట్టణమందున్న ఇశ్రాయేలురాజైన అహాబునొద్దకు దూతలను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వెండియు నీ బంగారమును నావే, నీ భార్యలలోను నీ పిల్లలలోను సౌందర్యముగలవారు నావారని బెన్హద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ని వారిచేత వర్తమానము తెలియ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ఇశ్రాయేలు రాజునా యేలినవాడవైన రాజా, నీవిచ్చిన సెలవుప్రకారము నేనును నాకు కలిగిన సమస్తమ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శమున నున్నామనిప్రత్యుత్తరమిచ్చి వారిని 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దూతలు పోయి ఆ మాట తెలియజేసి తిరిగి వచ్చిబెన్హదదు ఇట్లు సెల విచ్చుచున్నాడని తెలియజెప్పిరినీవ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ని నీ బంగారమును నీ భార్యలను నీ పిల్లలను నాకు అప్పగింప వలెనని నేను నీయొద్దకు నా సేవ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ేపు ఈ వేళకు వారు నీ యింటిని నీ సేవకుల యిండ్లను పరిశోధిం చుదురు; అప్పుడు నీ కంటికి ఏది యింప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ో దానిని వారు చేతపట్టుకొని తీసికొన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గా ఇశ్రాయేలు రాజు దేశపు పెద్దలనందరిని పిలువ నంపించిబెన్హదదునీ భార్యలను పిల్లలను వె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లను పట్టుకొందునని వర్తమానము పంపగా నేను ఇయ్యనని చెప్పలేదు; ఆ మనుష్యుడు చేయ గోరుచున్న మో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ట్టిదో అది మీరు తెలిసికొన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తని మాట వినవద్దు, దానికి ఒప్పుకొనవద్దు అని ఆ పెద్దలును జనులందరును అతనితో చెప్పిర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నుక అతడుమీరు రాజైన నా యేలిన వానితో తెలియజెప్పవలసినదేమనగానీవు మొదట నీ సేవకుడనైన నాకు ఇచ్చిపం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ను నేను తప్పక అనుసరింతును గాని, నీవిప్పుడు సెలవిచ్చిన దానిని నేను చేయలేనని బెన్హదదు దూత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డనెను. ఆ దూతలు పోయి బెన్హదదునొద్దకు వచ్చి ఆ ప్రత్యుత్తరము తెలియ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ెన్హదదు మరల అతని యొద్దకు దూతలను పంపినాతోకూడ వచ్చిన వారందరును పిడికెడు ఎత్తికొని పోవ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ోమ్రోను యొక్క ధూళి చాలినయెడల దేవతలు నాకు గొప్ప అపాయము కలుగజేయుదురు గాక అని వర్తమా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ు ఇశ్రాయేలురాజుతన ఆయుధమును నడుమున బిగించుకొనువాడు దానివిప్పి తీసి వేసినవాన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పడకూడదని చెప్ప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న్హదదును ఆ రాజులును గుడారములయందు విందు జరి గించుకొనుచుండగా, ఈ ప్రత్యుత్తరము వారికి వచ్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తన సేవకులను పిలిపించి యుద్ధమునకు సిద్ధ పడుడని ఆజ్ఞాపించెను. వారు సన్నద్ధులై పట్టణము ఎ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వక్తయైన యొకడు ఇశ్రాయేలు రాజైన అహాబునొద్దకు వచ్చి అతనితో ఇట్లనెనుయెహోవా సెలవిచ్చునదేమనగా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 దండంతయు నీవు చూచితివే; నేను యెహోవానని నీవు గ్రహించునట్లు నేడు దానిని నీచేతి క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ది యెవరిచేత జరుగునని అహాబు అడుగగా అతడురాజ్యాధిపతులలో ఉన్న ¸°వనులచేత జరుగునని యెహోవా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చున్నాడని చెప్పెను. యుద్ధమును ఎవరు ఆరంభము చేయవలెనని రాజు అడుగగా అతడునీవే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వెంటనే అతడు రాజ్యాధిపతులలో ఉన్న వారి లెక్కచూడగా వారు రెండువందల ముప్పది ఇద్దరైరి. తరువాత జను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గా ఇశ్రాయేలు వారినందరిని లెక్కింపగా వారు ఏడువేల మందియ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ధ్యాహ్నమందు వీరు బయలుదేరగా బెన్హదదును అతనికి సహకారులైన ఆ ముప్పది ఇద్దరు రాజులును గుడార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ి మత్తుల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రాజ్యాధిపతులలోనున్న ఆ ¸°వనులు ముందుగా బయలు దేరినప్పుడు సంగతి తెలిసికొనుటకై బెన్హదదు కొ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ెను. షోమ్రోనులోనుండి కొందరు వచ్చియున్నారని బంటులు తెలియ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వారు సమాధానముగా వచ్చినను యుద్ధము చేయ వచ్చినను వారిని సజీవులుగా పట్టుకొనిరండ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రాజ్యాధిపతులలోనున్న ఆ ¸°వనులును వారితో కూడనున్న దండువారును పట్టణములోనుండి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తివాడు తన్ను ఎదిరించిన వానిని చంపగా సిరియనులు పారిపోయిరి. ఇశ్రాయేలువారు వారిని తరుమ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రియా రాజైన బెన్హదదు గుఱ్ఱమెక్కి రౌతులతో గూడ తప్పించు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ట ఇశ్రాయేలు రాజు బయలుదేరి గుఱ్ఱములను రథములను ఓడించి సిరియనులను బహుగా హత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అప్పుడు ఆ ప్రవక్త ఇశ్రాయేలు రాజునొద్దకు వచ్చినీవు బలము తెచ్చుకొనుము, నీవు చేయవలసిన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ి యుండుము, ఏడాదినాటికి సిరియారాజు నీమీదికి మరల వచ్చు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తే సిరియా రాజు సేవకులు అతనితో ఈలాగు మనవి చేసిరివారి దేవతలు కొండదేవతలు గనుక వారు మన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వంతులైరి. అయితే మనము మైదానమందు వారితో యుద్ధము చేసిన యెడల నిశ్చయముగా వారిని గెలుచ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ందుకు మీరు చేయవలసిన దేమనగా, ఆ రాజులలో ఒక్కొకని వాని వాని ఆధిపత్యములోనుండి తీసివేస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ులుగా సేనాధిపతులను నిర్ణయ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వు పోగొట్టుకొనిన బలము ఎంతో అంత బలమును, గుఱ్ఱములకు గుఱ్ఱములను రథములకు రథములను లెక్కించి పో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; అప్పుడు మనము మైదానమునందు వారితో యుద్ధము చేసినయెడల అవశ్యముగా మనము వారిని గెలు చుదమని మ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గా అతడు వారు చెప్పిన మాట విని ఆ ప్రకా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ాబట్టి మరుసంవత్సరము బెన్హదదు సిరియనులను సమకూర్చి లెక్కచూచి బయలుదేరి పోయి ఇశ్రాయేలు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 చేయుటకై ఆఫెక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శ్రాయేలు వారందరును పోగు చేయబడి సిద్ధమై వారిని ఎదిరింప బయలుదేరిరి. ఇశ్రా యేలువారు మేకపిల్ల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లు రెంటివలె వారియెదుట దిగియుండిరి గాని దేశము సిరియనులచేత కప్ప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దైవజనుడైన యొకడు వచ్చి ఇశ్రా యేలు రాజుతో ఇట్లనెనుయెహోవా సెలవిచ్చున దేమనగాసిరియ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ొండలకు దేవుడేగాని లోయలకు దేవుడు కాడని అనుకొందురు; అయితే నేను యెహోవానై యున్నాన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నట్లు ఈ గొప్ప సమూహమంతయు నీ చేతికి అ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ఎదురుముఖములుగా ఏడుదినములు గుడారములు వేసికొని యుండిన తరువాత ఏడవ దినమందు యుద్ధ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కొనగా ఇశ్రాయేలువారు ఒక దినమందే సిరియనుల కాల్బలము లక్షమందిని హత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తక్కినవారు ఆఫెకు పట్టణములోనికి పారిపోగా అచ్చటనున్న యొకప్రాకారము శేషించినవారిలో ఇరువది య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లమంది మీద పడెను. బెన్హదదు పారిపోయి ఆ పట్టణమందు ప్రవేశించి ఆ యాగదులలో చొ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ని సేవకులుఇశ్రాయేలు వారి రాజులు దయాపరులని మేమువింటిమి గనుక నీకు అనుకూలమైనయెడల మేము నడు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నెలు కట్టుకొని తలమీద త్రాళ్లు వేసికొని ఇశ్రాయేలు రాజునొద్దకు పోవుదుము; అతడు నీ ప్రాణమును రక్ష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మో అని రాజుతో అనగా రాజు అందుకు సమ్మత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ావున వారు తమ నడుములకు గోనెలు కట్టుకొని తలమీద త్రాళ్లు వేసి కొని ఇశ్రాయేలు రాజునొద్దకు వచ్చి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ైన బెన్హదదుదయచేసి నన్ను బ్రదుకనిమ్మని మనవి చేయుటకై మమ్మును పంపెనని చెప్పగా అతడుబెన్హదద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డు, అతడు ఇంకను సజీవుడై యున్నాడా అని య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ప్పుడు ఆ మనుష్యులు సంగతి గ్రహించి అతని మనస్సు ఏలాగున నున్నదో అది నిశ్చయముగా గుర్తెరిగ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నుబట్టిబెన్హదదు నీకు సహోదరుడే అని చెప్పగా అతడుమీరు వెళ్లి అతనిని తోడుకొని రండనెను. బెన్హద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యొద్దకు రాగా అతడు తన రథముమీద అతని ఎక్క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ంతట బెన్హదదుతమ తండ్రి చేతిలోనుండి నా తండ్రి తీసికొనిన పట్టణములను నేను మరల అప్పగించెదను;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తండ్రి షోమ్రోనులో వీధులను కట్టించుకొనినట్లు దమస్కులో తమకొరకు తమరు వీధులను కట్టించు కొనవచ్చు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చెప్పగా అహాబుఈ ప్రకారముగా నీతో సంధిచేసి నిన్ను పంపివేయుదునని చెప్పి అతనితో సంధిచేస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ంతట ప్రవక్తల శిష్యులలో ఒకడు యెహోవా ఆజ్ఞచేత తన చెలికానితోనన్ను కొట్టుమనగా అతడు అతని కొట్ట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ప్పకపోయ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తడునీవు యెహోవా ఆజ్ఞకు లోబడకపోతివి గనుక నీవు నన్ను విడిచిపోగానే సింహము నిన్ను చంపున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అతడు వెళ్లిపోగానే సింహమొకటి అతనికి ఎదురై అతని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తరువాత మరియొకడు అతనికి కనబడినప్పుడు అతడునన్ను కొట్టుమనగా అతడు అతని కొట్టి గాయ 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ప్పుడు ఆ ప్రవక్త పోయి, కండ్లమీద పాగా కట్టుకొని మారు వేషము వేసికొని, మార్గమందు రాజు యొక్క రాక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ి 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రాజు వచ్చుట చూచి బిగ్గరగా రాజుతో ఈలాగు మనవి చేసికొనెనునీ దాసుడనైన నేను యుద్ధములోనికి పోయ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ిగో ఒకడు ఇటు తిరిగి ఒక మనుష్యుని నాయొద్దకు తోడుకొని వచ్చి యీ మనుష్యుని కనిపెట్టుము; ఏ వి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ైనను వాడు తప్పించుకొని పోయినయెడల వాని ప్రాణమునకు మారుగా నీ ప్రాణముపోవును; లేదా నీవు రెండు మణుగ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ని ఇయ్యవల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అయితే నీ దాసుడనైన నేను పనిమీద అక్కడక్కడ తిరుగుచుండగా వాడు కనబడకపోయెను. అప్పుడు ఇశ్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ురాజునీకు నీవే తీర్పు తీర్బుకొంటివి గనుక నీవుచెప్పినట్టుగానే నీకు జరుగును అని అతనికి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​అతడు త్వరపడి తన కండ్లమీది పాగా తీసివేయగా చూచి అతడు ప్రవక్తలలో ఒకడని రాజు పోల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​అప్పుడు అతడుయెహోవా సెలవిచ్చునదేమనగానేను శపించిన మనుష్యుని నీవు నీ చేతిలోనుండి తప్ప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నిచ్చితివి గనుక వాని ప్రాణమునకు మారుగా నీ ప్రాణమును, వాని జనులకు మారుగా నీ జనులును అప్పగ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ుదురని రాజ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​ఇశ్రాయేలురాజు మూతి ముడుచు కొనినవాడై కోపముతో షోమ్రోనులోని తన నగర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2026-10-21T05:30:24Z</dcterms:created>
  <dcterms:modified xsi:type="dcterms:W3CDTF">2026-10-21T05:30:24Z</dcterms:modified>
  <dc:title>1 రాజులు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