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இங்கே நம்மோடேகூட நம்முடைய தேவனாகிய கர்த்தருடைய சமுகத்தில் நிற்கிறவர்களோடேயும், இன்று இங்கே நம்மோடே இராதவர்களோடேயும்கூட அதைப் பண்ண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இங்கே நம்மோடேகூட நம்முடைய தேவனாகிய கர்த்தருடைய சமுகத்தில் நிற்கிறவர்களோடேயும், இன்று இங்கே நம்மோடே இராதவர்களோடேயும்கூட அதைப் பண்ண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எகிப்து தேசத்தில் குடியிருந்ததையும், நாம் கடந்துவந்த இடங்களிலிருந்த ஜாதிகளின் நடுவில் நடந்துவந்ததையும் நீங்கள் அறிந்திருக்கிற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எகிப்து தேசத்தில் குடியிருந்ததையும், நாம் கடந்துவந்த இடங்களிலிருந்த ஜாதிகளின் நடுவில் நடந்துவந்ததையும் நீங்கள் அறிந்திருக்கிற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அருவருப்புகளையும், அவர்களிடத்திலிருக்கிற மரமும் கல்லும் வெள்ளியும் பொன்னுமான அவர்களுடைய நரகலான தேவர்களையும் கண்டிருக்கிற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ரேபிலே இஸ்ரவேல் புத்திரரோடே பண்ணிக்கொண்ட உடன்படிக்கையை அல்லாமல், மோவாபின் தேசத்திலே அவர்களோடே உடன்படிக்கைபண்ணிக் கர்த்தர் மோசேக்குக் கட்டளையிட்ட வார்த்தைகள் இவை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ரேபிலே இஸ்ரவேல் புத்திரரோடே பண்ணிக்கொண்ட உடன்படிக்கையை அல்லாமல், மோவாபின் தேசத்திலே அவர்களோடே உடன்படிக்கைபண்ணிக் கர்த்தர் மோசேக்குக் கட்டளையிட்ட வார்த்தைகள் இவை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இஸ்ரவேலர் எல்லாரையும் வரவழைத்து, அவர்களை நோக்கி: எகிப்துதேசத்தில் உங்கள் கண்களுக்கு முன்பாகப் பார்வோனுக்கும் அவனுடைய எல்லா ஊழியக்காரருக்கும் அவனுடைய தேசமுழுவதற்க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இஸ்ரவேலர் எல்லாரையும் வரவழைத்து, அவர்களை நோக்கி: எகிப்துதேசத்தில் உங்கள் கண்களுக்கு முன்பாகப் பார்வோனுக்கும் அவனுடைய எல்லா ஊழியக்காரருக்கும் அவனுடைய தேசமுழுவதற்க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ின் கோபமும் எரிச்சலும் அந்த மனிதன்மேல் புகையும்; இந்தப் புஸ்தகத்தில் எழுதியிருக்கிற சாபங்களெல்லாம் அவன்மேல் தங்கும்; கர்த்தர் அவன் பேரை வானத்தின்கீழ் இராதபடிக்குக் குலைத்துப்போட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ின் கோபமும் எரிச்சலும் அந்த மனிதன்மேல் புகையும்; இந்தப் புஸ்தகத்தில் எழுதியிருக்கிற சாபங்களெல்லாம் அவன்மேல் தங்கும்; கர்த்தர் அவன் பேரை வானத்தின்கீழ் இராதபடிக்குக் குலைத்துப்போட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ெய்த பெரிய சோதனைகளையும், பெரிய அடையாளங்களையும், அற்புதங்களையும் கண்ணாரக் கண்டீ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நியாயப்பிரமாண புஸ்தகத்தில் எழுதியிருக்கிற உடன்படிக்கையினுடைய சகல சாபங்களின்படியும் அவனுக்குத் தீங்காக கர்த்தர் இஸ்ரவேல் கோத்திரங்கள் எல்லாவற்றிற்கும் அவனைப் புறம்பாக்கிப்போட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நியாயப்பிரமாண புஸ்தகத்தில் எழுதியிருக்கிற உடன்படிக்கையினுடைய சகல சாபங்களின்படியும் அவனுக்குத் தீங்காக கர்த்தர் இஸ்ரவேல் கோத்திரங்கள் எல்லாவற்றிற்கும் அவனைப் புறம்பாக்கிப்போட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கர்த்தர் உங்களுக்கு உணரத்தக்க இருதயத்தையும், காணத்தக்க கண்களையும், கேட்கத்தக்க காதுகளையும் இந்நாள்வரைக்கும் கொடு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கர்த்தர் உங்களுக்கு உணரத்தக்க இருதயத்தையும், காணத்தக்க கண்களையும், கேட்கத்தக்க காதுகளையும் இந்நாள்வரைக்கும் கொடு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நான் உங்கள் தேவன் என்று நீங்கள் அறிந்துகொள்ளும்படிக்கு, நான் நாற்பது வருஷம் உங்களை வனாந்தரத்தில் நடத்தினேன்; உங்கள்மேல் இருந்த வஸ்திரம் பழையதாய்ப் போகவும் இல்லை, உங்கள் காலிலிருந்த பாதரட்சைகள் பழையதாய்ப் போகவும் இ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நான் உங்கள் தேவன் என்று நீங்கள் அறிந்துகொள்ளும்படிக்கு, நான் நாற்பது வருஷம் உங்களை வனாந்தரத்தில் நடத்தினேன்; உங்கள்மேல் இருந்த வஸ்திரம் பழையதாய்ப் போகவும் இல்லை, உங்கள் காலிலிருந்த பாதரட்சைகள் பழையதாய்ப் போகவும் இ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உங்களுக்குப் பின் எழும்பும் தலைமுறையான உங்கள் பிள்ளைகளும், தூரதேசத்திலிருந்து வரும் அந்நியரும், கர்த்தர் இந்த தேசத்துக்கு வருவித்த வாதைகளையும் நோய்களையும் காணும்போத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உங்களுக்குப் பின் எழும்பும் தலைமுறையான உங்கள் பிள்ளைகளும், தூரதேசத்திலிருந்து வரும் அந்நியரும், கர்த்தர் இந்த தேசத்துக்கு வருவித்த வாதைகளையும் நோய்களையும் காணும்போத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அப்பம் சாப்பிடவும் இல்லை, திராட்சரசமும் மதுவும் குடிக்கவும் இல்லை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அப்பம் சாப்பிடவும் இல்லை, திராட்சரசமும் மதுவும் குடிக்கவும் இல்லை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இவ்விடத்துக்கு வந்தபோது, எஸ்போனின் ராஜாவாகிய சீகோனும், பாசானின் ராஜாவாகிய ஓகும் நம்மோடே யுத்தஞ்செய்யப் புறப்பட்டர்கள்; நாம் அவர்களை முறிய அட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இவ்விடத்துக்கு வந்தபோது, எஸ்போனின் ராஜாவாகிய சீகோனும், பாசானின் ராஜாவாகிய ஓகும் நம்மோடே யுத்தஞ்செய்யப் புறப்பட்டர்கள்; நாம் அவர்களை முறிய அட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தேசத்தைப் பிடித்து, அதை ரூபனியருக்கும் காத்தியருக்கும் மனாசேயின் பாதிக் கோத்திரத்திற்கும் சுதந்தரமாகக் கொடுத்த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நீங்கள் செய்வதெல்லாம் உங்களுக்கு வாய்க்கும்படிக்கு, இந்த உடன்படிக்கையின் வார்த்தைகளைக் கைக்கொண்டு, அவைகளின்படி செய்வீர்கள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ச் சொன்னபடியேயும், உன் பிதாக்களாகிய ஆபிரகாமுக்கும் ஈசாக்குக்கும் யாக்கோபுக்கும் ஆணையிட்டுக் கொடுத்தபடியேயும், இன்று உன்னைத் தமக்கு ஜனமாக ஏற்படுத்திக்கொள்ளவும், தாம் உனக்கு தேவனாயிருக்கவ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ுடைய உடன்படிக்கைக்கும் இன்று அவர் உன்னோடே பண்ணுகிற அவருடைய ஆணையுறுதிக்கும் உட்படும்படிக்க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ுடைய உடன்படிக்கைக்கும் இன்று அவர் உன்னோடே பண்ணுகிற அவருடைய ஆணையுறுதிக்கும் உட்படும்படிக்க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கோத்திரங்களின் தலைவரும் உங்கள் மூப்பரும் உங்கள் அதிபதிகளும் இஸ்ரவேலின் சகல புருஷர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கோத்திரங்களின் தலைவரும் உங்கள் மூப்பரும் உங்கள் அதிபதிகளும் இஸ்ரவேலின் சகல புருஷர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ிள்ளைகளும், உங்கள் மனைவிகளும், உங்கள் பாளயத்துக்குள்ளிருக்கிற உங்கள் விறகுக்காரனும், உங்கள் தண்ணீர்க்காரனுமான அந்நியர் எல்லாரும் இன்று உங்கள் தேவனாகிய கர்த்தருடைய சமுகத்தில் நிற்கிறீர்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ிள்ளைகளும், உங்கள் மனைவிகளும், உங்கள் பாளயத்துக்குள்ளிருக்கிற உங்கள் விறகுக்காரனும், உங்கள் தண்ணீர்க்காரனுமான அந்நியர் எல்லாரும் இன்று உங்கள் தேவனாகிய கர்த்தருடைய சமுகத்தில் நிற்கிறீ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ோடேமாத்திரம் இந்த உடன்படிக்கையையும் இந்த ஆணையையும் உறுதியையும் பண்ணாம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ஜாதிகளெல்லாம் கர்த்தர் இந்த தேசத்திற்கு ஏன் இப்படிச் செய்தார்; இந்த மகா கோபம் பற்றியெரிந்ததற்குக் காரணம் என்ன என்று சொல்ல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ுடைய பிதாக்களின் தேவனாகிய கர்த்தர் அவர்களை எகிப்து தேசத்திலிருந்து புறப்படப்பண்ணும்போது, அவர்களோடே பண்ணின உடன்படிக்கையை அவர்கள் விட்டுப்போய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ுடைய பிதாக்களின் தேவனாகிய கர்த்தர் அவர்களை எகிப்து தேசத்திலிருந்து புறப்படப்பண்ணும்போது, அவர்களோடே பண்ணின உடன்படிக்கையை அவர்கள் விட்டுப்போய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ங்கள் அறியாமலும் தங்களுக்கு ஒரு பலனும் அளிக்காமலும் இருக்கிற தேவர்களாகிய வேறே தேவர்களைச் சேவித்து, அவைகளைப் பணிந்துகொண்டபடியினாலே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இந்தப் புஸ்தகத்தில் எழுதியிருக்கிற சாபங்கள் எல்லாவற்றையும் இந்தத் தேசத்தின்மேல் வரப்பண்ண அதின்மேல் கோபம் மூண்டவராக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க் கோபத்தினாலும் உக்கிரத்தினாலும் மகா எரிச்சலினாலும் அவர்களுடைய தேசத்திலிருந்து வேரோடே பிடுங்கி, இந்நாளில் இருக்கிறதுபோல, அவர்களை வேறே தேசத்தில் எறிந்துவிட்டார் என்று சொல்லப்ப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க் கோபத்தினாலும் உக்கிரத்தினாலும் மகா எரிச்சலினாலும் அவர்களுடைய தேசத்திலிருந்து வேரோடே பிடுங்கி, இந்நாளில் இருக்கிறதுபோல, அவர்களை வேறே தேசத்தில் எறிந்துவிட்டார் என்று சொல்ல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ைவானவைகள் நம்முடைய தேவனாகிய கர்த்தருக்கே உரியவைகள்; வெளிப்படுத்தப்பட்டவைகளோ, இந்த நியாயப்பிரமாணத்தின் வார்த்தைகளின்படியெல்லாம் செய்யும்படிக்கு, நமக்கும் நம்முடைய பிள்ளைகளுக்கும் என்றென்றைக்கும் உரியவை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ைவானவைகள் நம்முடைய தேவனாகிய கர்த்தருக்கே உரியவைகள்; வெளிப்படுத்தப்பட்டவைகளோ, இந்த நியாயப்பிரமாணத்தின் வார்த்தைகளின்படியெல்லாம் செய்யும்படிக்கு, நமக்கும் நம்முடைய பிள்ளைகளுக்கும் என்றென்றைக்கும் உரியவை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ಹೊತ್ತು ಇಲ್ಲಿ ನಮ್ಮ ಸಂಗಡ ನಮ್ಮ ದೇವರಾದ ಕರ್ತನ ಮುಂದೆ ನಿಂತವನ ಸಂಗಡವೂ ಈಹೊತ್ತು ಇಲ್ಲಿ ನಮ್ಮ ಸಂಗಡ ಇರದ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ವೂ ಮಾಡ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ಾಕಂದರೆ ನಾವು ಐಗುಪ್ತದೇಶದಲ್ಲಿ ಹೇಗೆ ವಾಸವಾಗಿದ್ದೇವೆಂದೂ ನೀವು ದಾಟಿಬಂದ ಜನಾಂಗಗಳನ್ನು ನಾವು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ಟಿಬಂದೆವೆಂದೂ ನಿಮಗೆ ತಿಳಿಯಿತ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 ಬಳಿಯಲ್ಲಿರುವ ಮರ, ಕಲ್ಲು, ಬೆಳ್ಳಿ, ಬಂಗಾರಗಳ ಅಸಹ್ಯವಾದವು ಗಳನ್ನೂ ಬೊಂಬೆಗಳನ್ನೂ ನೀವು ನೋಡಿದಿರ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ಈಹೊತ್ತು ನಮ್ಮ ದೇವರಾದ ಕರ್ತನನ್ನು ಬಿಟ್ಟು ಆ ಜನಾಂಗಗಳ ದೇವರುಗಳಿಗೆ ಸೇವೆಮಾಡುವದಕ್ಕೆ ತಿರುಗಿಕೊಳ್ಳುವ ಹೃದಯ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ರುಷನಾದರೂ ಸ್ತ್ರೀಯಾದರೂ ಕುಟುಂಬವಾದರೂ ಗೋತ್ರವಾದರೂ ಇರಬಾರದು. ವಿಷವನ್ನೂ ಮಾಚಿಪತ್ರೆಯನ್ನೂ ಬೆಳೆ ಸುವ ಬೇ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ಲ್ಲಿ 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ೋರೇಬಿನಲ್ಲಿ ಅವರ ಸಂಗಡ ಮಾಡಿದ ಒಡಂಬಡಿಕೆಯ ಹೊರತಾಗಿ ಇಸ್ರಾ ಯೇಲ್‌ ಮಕ್ಕಳ ಸಂಗಡ ಮಾಡಬೇಕೆಂದು ಕರ್ತನು ಮೋಶ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ವಾಬಿನ ದೇಶದಲ್ಲಿ ಆಜ್ಞಾಪಿಸಿದ ಒಡಂಬಡಿಕೆಯ ಮಾತುಗಳು ಇವ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ಈ ಶಾಪದ ಮಾತುಗಳನ್ನು ಕೇಳಿ ಅವನು--ನನ್ನ ಹೃದಯದ ಕಲ್ಪನೆ ಯಲ್ಲಿ ನಡೆದುಕೊಂಡು ದಾಹಕ್ಕೆ ಅಮಲನ್ನು ಕುಡಿಸಿ ದರೂ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ಾನವಿರುವದೆಂದು ಹೇಳಿಕೊಂಡು ತನ್ನ ಹೃದಯದಲ್ಲಿ ತನ್ನನ್ನು ಆಶೀರ್ವದಿಸಿಕೊಳ್ಳುವವ ನ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ೋಶೆಯು ಇಸ್ರಾಯೇಲ್ಯರನ್ನೆಲ್ಲಾ ಕರೆದು ಅವ ರಿಗೆ--ಕರ್ತನು ಐಗುಪ್ತದೇಶದಲ್ಲಿ ನಿಮ್ಮ ಕಣ್ಣುಗಳ ಮುಂದೆ ಫರೋಹನಿಗ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ಸೇವಕ ರಿಗೂ ಅವನ ಎಲ್ಲಾ ದೇಶಕ್ಕೂ ಮಾಡಿದವುಗಳನ್ನೆಲ್ಲಾ ನೋಡ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ಂಥವನನ್ನು ಕರ್ತನು ಉಳಿಸುವದಿಲ್ಲ; ಆಗಲೇ ಕರ್ತನ ಕೋಪವೂ ರೋಷವೂ ಆ ಮನುಷ್ಯನ ಮೇಲೆ ಹೊಗೆ ಹಾಯುವವು. ಈ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 ರುವ ಶಾಪವೆಲ್ಲಾ ಅವನ ಮೇಲೆ ನೆಲೆಯಾಗುವದು; ಕರ್ತನು ಅವನ ಹೆಸರನ್ನು ಆಕಾಶದ ಕೆಳಗಿನಿಂದ ಅಳಿಸ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ದೊಡ್ಡ ಪರಿಶೋಧನೆಗಳನ್ನೂ ಆ ದೊಡ್ಡ ಗುರುತುಗಳನ್ನೂ ಅದ್ಭುತಗಳನ್ನೂ ನಿನ್ನ ಕಣ್ಣುಗಳು ನೋಡಿದವ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ಈ ನ್ಯಾಯಪ್ರಮಾಣದ ಪುಸ್ತಕ ದಲ್ಲಿ ಬರೆದಿರುವ ಒಡಂಬಡಿಕೆಯ ಎಲ್ಲಾ ಶಾಪಗಳ ಪ್ರಕಾರ ಕರ್ತನು ಅವನನ್ನು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ಗೋತ್ರಗಳೊಳಗಿಂದ ಕೇಡಿಗೆ ಪ್ರತ್ಯೇಕ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ಾಗ್ಯೂ ಕರ್ತನು ನಿಮಗೆ ಇಂದಿನ ವರೆಗೂ ತಿಳುಕೊಳ್ಳುವ ಹೃದಯ ವನ್ನೂ ನೋಡುವ ಕಣ್ಣುಗಳನ್ನೂ ಕೇಳುವ ಕಿವ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ನಾಲ್ವತ್ತು ವರುಷ ನಿಮ್ಮನ್ನು ಅರಣ್ಯದಲ್ಲಿ ನಡಿಸಿದೆನು; ನಿಮ್ಮ ಮೇಲಿರುವ ವಸ್ತ್ರ ಗಳು ಹಳೇವಾಗಲಿಲ್ಲ;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ದಗಳಲ್ಲಿರುವ ಕೆರಗಳು ಹಳೇವ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ೀಗೆ ನಿಮ್ಮ ತರುವಾಯ ಹುಟ್ಟುವ ನಿಮ್ಮ ಮಕ್ಕಳ ಮುಂದಿನ ಸಂತತಿಯೂ ದೂರ ದೇಶದಿಂದ ಬರುವ ಅನ್ಯನೂ ಆ ದೇಶದ ಬಾಧ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ದರಲ್ಲಿ ಬರಮಾಡಿದ ರೋಗಗಳನ್ನೂ 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ೇ ನಿಮ್ಮ ದೇವರಾದ ಕರ್ತನೆಂದು ನೀವು ತಿಳಿದುಕೊಳ್ಳುವ ಹಾಗೆ ನೀವು ರೊಟ್ಟಿ ತಿನ್ನಲಿಲ್ಲ; ದ್ರಾಕ್ಷಾರಸ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ದ್ಯಗಳನ್ನು ಕುಡಿ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ಈ ಸ್ಥಳಕ್ಕೆ ಬಂದಾಗ ಹೆಷ್ಬೋನಿನ ಅರಸನಾದ ಸೀಹೋನನೂ ಬಾಷಾನಿನ ಅರಸನಾದ ಓಗನೂ ನಮ್ಮೆದುರಿಗೆ ಯುದ್ಧಕ್ಕೆ ಬರ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ಅವರನ್ನು ಹೊಡ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ರ್ತನು ತನ್ನ ಕೋಪದಲ್ಲಿಯೂ ರೌದ್ರದಲ್ಲಿಯೂ ಕೆಡವಿ ಹಾಕಿದ ಸೊದೋಮ್‌ ಗೊಮೋರ ಅದ್ಮಾಚೆಬೋ ಯಾಮ್‌ ಇವುಗಳ ಹಾಗೆ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ೆಲ್ಲಾ ಗಂಧಕವೂ ಉಪ್ಪೂ ಉರಿಯುತ್ತಾ ಬಿತ್ತಲ್ಪಡದೆ ಮೊಳೆಯದೆ ಯಾವ ಹುಲ್ಲನ್ನಾದರೂ ಬೆಳೆಸದೆ ಇರುವದನ್ನು ನೋಡ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ದೇಶವನ್ನು ತಕ್ಕೊಂಡು ರೂಬೇನ್ಯರಿಗೂ ಗಾದನವರಿಗೂ ಮನಸ್ಸೆಯ ಅರ್ಧ ಗೋತ್ರಕ್ಕೂ ಸ್ವಾಸ್ತ್ಯವಾಗಿ ಕೊಟ್ಟ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ೀಗಿರುವ ದರಿಂದ ನೀವು ಮಾಡುವದೆಲ್ಲಾದರಲ್ಲಿ ಸಫಲವಾಗುವ ಹಾಗೆ ಈ ಒಡಂಬಡಿಕೆಯ ಮಾತುಗಳನ್ನು ಕೇಳಿ ನಡ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ೆಲ್ಲರು ಈಹೊತ್ತು ನಿಮ್ಮ ದೇವರಾದ ಕರ್ತನ ಮುಂದೆ ನಿಂತಿದ್ದೀ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ದೇವರಾದ ಕರ್ತನು ಈಹೊತ್ತು ನಿನ್ನ ಸಂಗಡ ಮಾಡುವ ಒಡಂಬಡಿಕೆಯ ಲ್ಲಿಯೂ ಆಣೆಯಲ್ಲಿಯೂ ಸೇರುವದಕ್ಕೆ ನಿಮ್ಮ ಗೋ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 ಮುಖ್ಯಸ್ಥರೂ ಹಿರಿಯರೂ ಅಧಿಕಾರಿಗಳೂ ಇಸ್ರಾಯೇಲಿನ ಮನುಷ್ಯ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 ಚಿಕ್ಕವರೂ ಪತ್ನಿಯರೂ ನಿನ್ನ ಪಾಳೆಯದಲ್ಲಿರುವ ಪರವಾಸಿಯರೂ ನಿನಗಾಗಿ ಕಟ್ಟಿಗೆ ಕಡಿಯುವವರೂ ನೀರು ಸೇದುವ 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 ಒಡಂಬಡಿಕೆ ಯಾವದಂದರೆ, ಆತನು ನಿನಗೆ ಹೇಳಿದಂತೆಯೂ ನಿನ್ನ ಪಿತೃಗಳಾದ ಅಬ್ರಹಾಮನಿಗೂ ಇಸಾಕನಿಗೂ ಯಾಕೋಬ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ಮಾಣಮಾಡಿದಂತೆಯೂ ಈಹೊತ್ತು ನಿನ್ನನ್ನು ತನಗೆ ಜನಾಂಗವಾಗಿ ಸ್ಥಾಪಿಸಿ ನಿನಗೆ ದೇವರಾಗ ಬೇಕೆ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ನಿಮ್ಮ ಸಂಗಡ ಮಾತ್ರ ಈ ಒಡಂಬಡಿಕೆ ಯನ್ನೂ ಈ ಆಣೆಯನ್ನೂ ನಾನು ಮಾಡ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ಯಾಕೆ ಕರ್ತನು ಈ ದೇಶಕ್ಕೆ ಹೀಗೆ ಮಾಡಿದ್ದಾನೆ. ಈ ದೊಡ್ಡ ಕೊಪಾಗ್ನಿ ಏನು ಎಂದು ಜನಾಂಗಗಳೆಲ್ಲಾ ಕ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ಜನರು--ಅವರು ತಮ್ಮನ್ನು ಐಗುಪ್ತ ದೇಶದೊಳಗಿಂದ ಹೊರಗೆ ತರುವಾಗ ತಮ್ಮ ಪಿತೃಗಳ ದೇವರಾದ ಕರ್ತನು ತಮ್ಮ ಸಂಗಡ 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ು ಮರೆತುಬಿಟ್ಟ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ೋಗಿ ಬೇರೆ ದೇವರುಗಳನ್ನೂ ತಮಗೆ ತಿಳಿಯದಂಥ, ಆತನು ತಮಗೆ ನೇಮಿಸದಂಥ ದೇವರುಗಳನ್ನೂ ಸೇವಿಸಿ ಅಡ್ಡಬಿದ್ದ 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ಕರ್ತನ ಕೋಪವು ಈ ದೇಶದ ಮೇಲೆ ಈ ಪುಸ್ತಕದಲ್ಲಿ ಬರೆದಿರುವ ಶಾಪವನ್ನೆಲ್ಲಾ ಅವರ ಮೇಲೆ ತರುವ ಹಾಗೆ ಉರ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ರ್ತನು ಅವ ರನ್ನು ಕೋಪದಲ್ಲಿಯೂ ಸಿಟ್ಟಿನಲ್ಲಿಯೂ ಮಹಾರೌದ್ರ ದಲ್ಲಿಯೂ ದೇಶದಲ್ಲಿಂದ ಕಿತ್ತುಹಾಕಿ ಇಂದು ಇರುವ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ರೆ ದೇಶಕ್ಕೆ ಕಳುಹ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ರಹಸ್ಯಗಳು ನಮ್ಮ ದೇವರಾದ ಕರ್ತನಿಗೆ ಸೇರಿದ್ದು; ಆದರೆ ಪ್ರಕಟವಾದ ಈ ನ್ಯಾಯಪ್ರಮಾಣದ ಮಾತು ಗಳನ್ನೆಲ್ಲಾ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ಹಾಗೆ ನಮಗೂ ನಮ್ಮ ಮಕ್ಕಳಿಗೂ ನಿತ್ಯವಾಗಿ ಇ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2026-10-20T02:52:26Z</dcterms:created>
  <dcterms:modified xsi:type="dcterms:W3CDTF">2026-10-20T02:52:26Z</dcterms:modified>
  <dc:title>ಧರ್ಮೋಪದೇಶಕಾಂಡ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