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ேயிருந்து ஓடிவருகிற தண்ணீர் நின்று சார்தானுக்கடுத்த ஆதாம் ஊர்வரைக்கும் ஒரு குவியலாகக் குவிந்தது; உப்புக்கடல் என்னும் சமனான வெளியின் கடலுக்கு ஓடிவருகிற தண்ணீர் பிரிந்து ஓடிற்று; அப்பொழுது ஜனங்கள் எரிகோவுக்கு எதிரே கடந்து 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ேயிருந்து ஓடிவருகிற தண்ணீர் நின்று சார்தானுக்கடுத்த ஆதாம் ஊர்வரைக்கும் ஒரு குவியலாகக் குவிந்தது; உப்புக்கடல் என்னும் சமனான வெளியின் கடலுக்கு ஓடிவருகிற தண்ணீர் பிரிந்து ஓடிற்று; அப்பொழுது ஜனங்கள் எரிகோவுக்கு எதிரே கடந்து 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ல ஜனங்களும் யோர்தானைக்கடந்து தீருமளவும், கர்த்தருடைய உடன்படிக்கைப் பெட்டியைச் சுமக்கிற ஆசாரியர்கள் யோர்தானின் நடுவிலே தண்ணீரில்லாத தரையில் காலூன்றி நிற்கும்போது, இஸ்ரவேலரெல்லாரும் தண்ணீரற்ற உலர்ந்த தரைவழியாய்க் கடந்து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ல ஜனங்களும் யோர்தானைக்கடந்து தீருமளவும், கர்த்தருடைய உடன்படிக்கைப் பெட்டியைச் சுமக்கிற ஆசாரியர்கள் யோர்தானின் நடுவிலே தண்ணீரில்லாத தரையில் காலூன்றி நிற்கும்போது, இஸ்ரவேலரெல்லாரும் தண்ணீரற்ற உலர்ந்த தரைவழியாய்க் கடந்து 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ிகாலமே யோசுவா எழுந்திருந்தபின்பு, அவனும் இஸ்ரவேல் புத்திரர் அனைவரும் சித்தீமிலிருந்து பிரயாணம்பண்ணி, யோர்தான் மட்டும் வந்து, அதைக்கடந்து போகுமுன்னே அங்கே இராத்தங்க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ிகாலமே யோசுவா எழுந்திருந்தபின்பு, அவனும் இஸ்ரவேல் புத்திரர் அனைவரும் சித்தீமிலிருந்து பிரயாணம்பண்ணி, யோர்தான் மட்டும் வந்து, அதைக்கடந்து போகுமுன்னே அங்கே இராத்தங்க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ூன்று நாள் சென்றபின்பு, அதிபதிகள் பாளயம் எங்கும் போய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ை நோக்கி: நீங்கள் உங்கள் தேவனாகிய கர்த்தருடைய உடன்படிக்கைப் பெட்டியையும் அதைச்சுமக்கிற லேவியராகிய ஆசாரியர்களையும் கண்டவுடனே, நீங்களும் உங்கள் இடத்தைவிட்டுப் பிரயாணப்பட்டு, அதற்குப் பின்செல்ல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ை நோக்கி: நீங்கள் உங்கள் தேவனாகிய கர்த்தருடைய உடன்படிக்கைப் பெட்டியையும் அதைச்சுமக்கிற லேவியராகிய ஆசாரியர்களையும் கண்டவுடனே, நீங்களும் உங்கள் இடத்தைவிட்டுப் பிரயாணப்பட்டு, அதற்குப் பின்செல்ல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ுக்கும் அதற்கும் இடையிலே இரண்டாயிரம் முழத் தூரமான இடம் இருக்கவேண்டும்; நீங்கள் நடக்கவேண்டிய வழியை அறியும்படிக்கு, அதற்குச் சமீபமாய் வராதிருப்பீர்களாக; இதற்குமுன்னே நீங்கள் ஒருபோதும் இந்த வழியாய் நடந்து போகவில்லை என்று சொல்லி கட்டளையி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்பவிப்பது என்னவென்றால், சர்வபூமிக்கும் ஆண்டவராகிய கர்த்தரின் பெட்டியைச்சுமக்கிற ஆசாரியர்களின் உள்ளங்கால்கள் யோர்தானின் தண்ணீரிலே பட்டமாத்திரத்தில், மேலேயிருந்து ஓடிவருகிற யோர்தானின் தண்ணீர் ஓடாமல் ஒரு குவியலாக நிற்கும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ுக்கும் அதற்கும் இடையிலே இரண்டாயிரம் முழத் தூரமான இடம் இருக்கவேண்டும்; நீங்கள் நடக்கவேண்டிய வழியை அறியும்படிக்கு, அதற்குச் சமீபமாய் வராதிருப்பீர்களாக; இதற்குமுன்னே நீங்கள் ஒருபோதும் இந்த வழியாய் நடந்து போகவில்லை என்று சொல்லி கட்டளையி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ுவா ஜனங்களை நோக்கி: உங்களைப் பரிசுத்தம்பண்ணிக்கொள்ளுங்கள்; நாளைக்குக் கர்த்தர் உங்கள் நடுவிலே அற்புதங்களைச் செய்வார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ுவா ஜனங்களை நோக்கி: உங்களைப் பரிசுத்தம்பண்ணிக்கொள்ளுங்கள்; நாளைக்குக் கர்த்தர் உங்கள் நடுவிலே அற்புதங்களைச் செய்வார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யோசுவா ஆசாரியர்களை நோக்கி: நீங்கள் உடன்படிக்கைப்பெட்டியை எடுத்துக்கொண்டு, ஜனங்களுக்கு முன்னே நடந்து போங்கள் என்றான்; அப்படியே உடன்படிக்கைப் பெட்டியை எடுத்துக்கொண்டு ஜனங்களுக்கு முன்னே போ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யோசுவாவை நோக்கி: நான் மோசேயோடே இருந்ததுபோல, உன்னோடும் இருக்கிறேன் என்பதை இஸ்ரவேலரெல்லாரும் அறியும்படிக்கு, இன்று அவர்கள் கண்களுக்கு முன்பாக உன்னை மேன்மைப்படுத்த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யோசுவாவை நோக்கி: நான் மோசேயோடே இருந்ததுபோல, உன்னோடும் இருக்கிறேன் என்பதை இஸ்ரவேலரெல்லாரும் அறியும்படிக்கு, இன்று அவர்கள் கண்களுக்கு முன்பாக உன்னை மேன்மைப்படுத்த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டன்படிக்கைப் பெட்டியைச் சுமக்கிற ஆசாரியரைப் பார்த்து: நீங்கள் யோர்தான் தண்ணீர் ஓரத்தில் சேரும்போது, யோர்தானில் நில்லுங்கள் என்று நீ கட்டளையிடுவாயாக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டன்படிக்கைப் பெட்டியைச் சுமக்கிற ஆசாரியரைப் பார்த்து: நீங்கள் யோர்தான் தண்ணீர் ஓரத்தில் சேரும்போது, யோர்தானில் நில்லுங்கள் என்று நீ கட்டளையிடுவாயாக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ுவா இஸ்ரவேல் புத்திரரை நோக்கி: நீங்கள் இங்கே சேர்ந்து, உங்கள் தேவனாகிய கர்த்தருடைய வார்த்தைகளைக் கேளுங்கள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ுவா இஸ்ரவேல் புத்திரரை நோக்கி: நீங்கள் இங்கே சேர்ந்து, உங்கள் தேவனாகிய கர்த்தருடைய வார்த்தைகளைக் கேளுங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்பவிப்பது என்னவென்றால், சர்வபூமிக்கும் ஆண்டவராகிய கர்த்தரின் பெட்டியைச்சுமக்கிற ஆசாரியர்களின் உள்ளங்கால்கள் யோர்தானின் தண்ணீரிலே பட்டமாத்திரத்தில், மேலேயிருந்து ஓடிவருகிற யோர்தானின் தண்ணீர் ஓடாமல் ஒரு குவியலாக நிற்கு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யோசுவா: ஜீவனுள்ள தேவன் உங்கள் நடுவிலே இருக்கிறார் என்பதையும், அவர் கானானியரையும் ஏத்தியரையும் ஏவியரையும் பெரிசியரையும் கிர்காசியரையும் எமோரியரையும் எபூசியரையும் உங்களுக்கு முன்பாகத் துரத்திவிடுவார் என்பதையும், நீங்கள் அறிந்துகொள்வதற்கு அடையாளமாக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யோசுவா: ஜீவனுள்ள தேவன் உங்கள் நடுவிலே இருக்கிறார் என்பதையும், அவர் கானானியரையும் ஏத்தியரையும் ஏவியரையும் பெரிசியரையும் கிர்காசியரையும் எமோரியரையும் எபூசியரையும் உங்களுக்கு முன்பாகத் துரத்திவிடுவார் என்பதையும், நீங்கள் அறிந்துகொள்வதற்கு அடையாளமாக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யோசுவா: ஜீவனுள்ள தேவன் உங்கள் நடுவிலே இருக்கிறார் என்பதையும், அவர் கானானியரையும் ஏத்தியரையும் ஏவியரையும் பெரிசியரையும் கிர்காசியரையும் எமோரியரையும் எபூசியரையும் உங்களுக்கு முன்பாகத் துரத்திவிடுவார் என்பதையும், நீங்கள் அறிந்துகொள்வதற்கு அடையாளமாக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சர்வ பூமிக்கும் ஆண்டவராயிருக்கிறவருடைய உடன்படிக்கைப்பெட்டி உங்களுக்கு முன்னே யோர்தானிலே போ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சர்வ பூமிக்கும் ஆண்டவராயிருக்கிறவருடைய உடன்படிக்கைப்பெட்டி உங்களுக்கு முன்னே யோர்தானிலே போ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ொழுதும் இஸ்ரவேல் கோத்திரங்களிலே பன்னிரண்டுபேரை, ஒவ்வொரு கோத்திரத்துக்கு ஒவ்வொருவராகப் பிரித்தெட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்பவிப்பது என்னவென்றால், சர்வபூமிக்கும் ஆண்டவராகிய கர்த்தரின் பெட்டியைச்சுமக்கிற ஆசாரியர்களின் உள்ளங்கால்கள் யோர்தானின் தண்ணீரிலே பட்டமாத்திரத்தில், மேலேயிருந்து ஓடிவருகிற யோர்தானின் தண்ணீர் ஓடாமல் ஒரு குவியலாக நிற்க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் யோர்தானைக் கடந்துபோகத் தங்கள் கூடாரங்களில் இருந்து புறப்பட்டார்கள்; ஆசாரியர்கள் உடன்படிக்கைப் பெட்டியை ஜனங்களுக்கு முன்னே சுமந்து கொண்டுபோய், யோர்தான் மட்டும் வ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் யோர்தானைக் கடந்துபோகத் தங்கள் கூடாரங்களில் இருந்து புறப்பட்டார்கள்; ஆசாரியர்கள் உடன்படிக்கைப் பெட்டியை ஜனங்களுக்கு முன்னே சுமந்து கொண்டுபோய், யோர்தான் மட்டும் வ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ர்தான் அறுப்புக்காலம் முழுவதும் கரைபுரண்டுபோம். பெட்டியைச்சுமக்கிற ஆசாரியர்களின் கால்கள் தண்ணீரின் ஓரத்தில் பட்டவுடனே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ர்தான் அறுப்புக்காலம் முழுவதும் கரைபுரண்டுபோம். பெட்டியைச்சுமக்கிற ஆசாரியர்களின் கால்கள் தண்ணீரின் ஓரத்தில் பட்டவுடனே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ேயிருந்து ஓடிவருகிற தண்ணீர் நின்று சார்தானுக்கடுத்த ஆதாம் ஊர்வரைக்கும் ஒரு குவியலாகக் குவிந்தது; உப்புக்கடல் என்னும் சமனான வெளியின் கடலுக்கு ஓடிவருகிற தண்ணீர் பிரிந்து ஓடிற்று; அப்பொழுது ஜனங்கள் எரிகோவுக்கு எதிரே கடந்து போ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সোজা আদম পর্য়ন্ত (সর্ত্তনের নিকবর্তী এক শহরে) জমে রম্পল| য়িরীহোর কাছাকাছি গিয়ে লোকেরা নদ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রো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ে জায়গার মাটি শুকিয়ে গিয়েছিল| যাজকরা প্রভুর সাক্ষ্যসিন্দুক মাঝ নদী পর্য়ন্ত বহন করার 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মলেন| তাঁরা অপেক্ষা করলেন| য়র্দ্দনের শুষ্ক ভূমির ওপর দিয়ে ইস্রায়েলের সমস্ত মানুষ হাঁট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রদিন খুব সকালে যিহোশূয় আর ইস্রায়েলের সমস্ত লোক উঠে শিটীম ছেড়ে চলে গেল| তারা য়র্দ্দনের পা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 পৌঁছল| নদী পেরোবার আগে সেখানেই তাঁবু খাট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িন দিন পর, দলপতিরা শিবিরের সর্বত্র ঘুরে দেখ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পর তাঁরা সকলকে বললেন, “তোমরা যখন যাজকদের এবং লেবীয়দের প্রভু, তোমাদের ঈশ্বরের সাক্ষ্যসিন্দু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হন করতে দেখবে তখন তোমরা অবশ্যই তাদের অনুসরণ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দেখো য়েন খুব কাছে থেকে অনুসরণ কোরো না| প্রায 1,000 গজ তফাতে থাকবে| তোমরা এখানে আগে আসোন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াজকরা প্রভুর সাক্ষ্যসিন্দুক বহন করবেন| প্রভুই সমস্ত ভূমণ্ডলের রাজাধিরাজ| যাজকেরা তোমাদের সা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যদি তাদের অনুসরণ করো, জানতে পারবে কোথায় তোমাদের গন্তব্য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পর যিহোশূয় তাদের বললেন, “নিজেদের পবিত্র করো| আগামীকাল প্রভু তোমাদের উপস্থিতিতে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্চর্য়্য় কাজ কর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িহোশূয় যাজকদের বললেন, “সাক্ষ্যসিন্দুক নিয়ে সকলের সামনে দিয়েই নদী পেরিয়ে যাও|” তারা তাই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 যিহোশূয়কে বললেন, “আজ আমি তোমাকে মহাপুরুষ করে গড়ে তোলবার কাজে প্রবৃত্ত হব|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লোক তোমার দিকে তাকিযে থাকবে| তারা জানবে য়ে আমি তোমার সঙ্গে আছি, য়েমন মোশির সঙ্গে 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াজকরা সাক্ষ্যসিন্দুক বহন করবে| একথা তাদের বোলো, ‘আপনারা যর্দন নদীর তীর পর্য়ন্ত হেঁটে যাবেন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দীতে পা রাখার ঠিক আগেই থেমে যাবেন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পর ইস্রায়েলের লোকদের উদ্দেশ্যে যিহোশূয় বললেন, “তোমরা সকলে এখানে এসো এবং তোমাদের প্রভ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বার্তা শ্রবণ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সাক্ষ্যসিন্দুক বহন করে যর্দন নদীতে নামবেন| তারা নদীতে পদার্পণ করা মাত্রই নদীর জলস্রোত স্তব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মাণ আছে জীবন্ত ঈশ্বর যথার্থই তোমাদের সঙ্গে আছেন| প্রমাণ আছে, তিনি সত্যই তোমাদের শত্র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জিত করবেন| তিনি কনানীয়, হিত্তীয়, হিব্বীয়, পরিষীয়, গির্গাশীয, ইমোরীয় এবং য়িবুষীযদের পরাজ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ন| ঐ ভুখণ্ড থেকে তিনি তাদের চলে য়েতে বাধ্য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ই হল প্রমাণ| তোমরা যখন যর্দন নদী পেরোবে, তখন প্রভু, যিনি সমস্ত ভূমণ্ডলের অধিকারী,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ক্ষ্যসিন্দুক তোমাদের আগে আগ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খন তোমাদের মধ্যে থেকে বারোজনকে তোমরা বেছে ন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যাবে| সেই স্তব্ধীভূত জল নদীর পিছনে পূর্ণ হয়ে বাঁধের আকারে পড়ে থাক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াজকরা সাক্ষ্যসিন্দুক বহন করলেন| লোকরা যেখানে তাঁবু গেড়েছিল সেখান থেকে বেরিয়ে যর্দন নদ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রোনোর জন্যে রওন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(ফসল তোলার সময় য়র্দ্দনের দুই কুলই প্লাবিত হয়ে যায়| তাই নদী তখন কানায়-কানায় পূর্ণ ছিল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জকরা সাক্ষ্যসিন্দুক বহন করে নদীর ধারে এসে পৌঁছলেন এবং নদীতে পা রাখ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ঙ্গে সঙ্গে জলস্রোত থেমে গেল| সব জল নদীর পেছনে বাঁধের মতো জমা হয়ে রইল| সেম্প জলরাশি নদীর ধ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2026-08-03T05:01:39Z</dcterms:created>
  <dcterms:modified xsi:type="dcterms:W3CDTF">2026-08-03T05:01:39Z</dcterms:modified>
  <dc:title>யோசுவா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