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presProps" Target="presProps.xml"/>
  <Relationship Id="rId15" Type="http://schemas.openxmlformats.org/officeDocument/2006/relationships/viewProps" Target="viewProps.xml"/>
  <Relationship Id="rId1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க்காலத்திலே நீ சொல்வது: கர்த்தாவே, நான் உம்மைத் துதிப்பேன்; நீர் என்மேல் கோபமாயிருந்தீர்; ஆனாலும் உம்முடைய கோபம் நீங்கிற்று; நீர் என்னைத் தேற்றுகிறீர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க்காலத்திலே நீ சொல்வது: கர்த்தாவே, நான் உம்மைத் துதிப்பேன்; நீர் என்மேல் கோபமாயிருந்தீர்; ஆனாலும் உம்முடைய கோபம் நீங்கிற்று; நீர் என்னைத் தேற்றுகிறீர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தோ, தேவனே என் இரட்சிப்பு; நான் பயப்படாமல் நம்பிக்கையாயிருப்பேன்; கர்த்தராகிய யேகோவா என் பெலனும், என் கீதமுமானவர்; அவரே எனக்கு இரட்சிப்புமானவர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தோ, தேவனே என் இரட்சிப்பு; நான் பயப்படாமல் நம்பிக்கையாயிருப்பேன்; கர்த்தராகிய யேகோவா என் பெலனும், என் கீதமுமானவர்; அவரே எனக்கு இரட்சிப்புமானவர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ீங்கள் இரட்சிப்பின் ஊற்றுகளிலிருந்து மகிழ்ச்சியோடே தண்ணீர்மொண்டுகொள்வீர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க்காலத்திலே நீங்கள் சொல்வது: கர்த்தரைத் துதியுங்கள்; அவர் நாமத்தைத் தொழுதுகொள்ளுங்கள்; அவருடைய செய்கைகளை ஜனங்களுக்குள்ளே அறிவியுங்கள்; அவருடைய நாமம் உயர்ந்ததென்று பிரஸ்தாபம்பண்ணுங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க்காலத்திலே நீங்கள் சொல்வது: கர்த்தரைத் துதியுங்கள்; அவர் நாமத்தைத் தொழுதுகொள்ளுங்கள்; அவருடைய செய்கைகளை ஜனங்களுக்குள்ளே அறிவியுங்கள்; அவருடைய நாமம் உயர்ந்ததென்று பிரஸ்தாபம்பண்ணுங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ர்த்தரைக் கீர்த்தனம்பண்ணுங்கள், அவர் மகத்துவமான கிரியைகளைச் செய்தார்; இது பூமியெங்கும் அறியப்படக்கடவது என்பீர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சீயோனில் வாசமாயிருக்கிறவளே, நீ சத்தமிட்டுக் கெம்பீரி; இஸ்ரவேலின் பரிசுத்தர் உன் நடுவில் பெரியவராயிருக்கிறார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சீயோனில் வாசமாயிருக்கிறவளே, நீ சத்தமிட்டுக் கெம்பீரி; இஸ்ரவேலின் பரிசுத்தர் உன் நடுவில் பெரியவராயிருக்கிற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728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1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ಆ ದಿನದಲ್ಲಿ ನೀನು ಹೇಳುವದೇನಂದರೆ --ಓ ಕರ್ತನೇ, ನಿನ್ನನ್ನು ಸ್ತುತಿಸು ವೆನು; ನನ್ನ ಮೇಲೆ ನೀನು ಕೋಪಿಸಿದ್ದಾಗ್ಯ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1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ಿನ್ನ ಕೋಪದಿಂದ ತಿರುಗಿಕೊಂಡು ನನ್ನನ್ನು ಆದರಿಸಿದ್ದ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1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ಇಗೋ, ದೇವರೇ ನನ್ನ ರಕ್ಷಣೆಯು; ನಾನು ಭರ ವಸವಿಡುವೆನು ಮತ್ತು ಭಯಪಡೆನು; ಕರ್ತನಾದ ಯೆಹೋವನೇ ನನ್ನ ಬಲವೂ ಕೀರ್ತನೆಯ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1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ಆತನೇ ನನಗೆ ರಕ್ಷಣೆಯೂ ಆಗಿದ್ದ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1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ಆದದರಿಂದಲೇ ರಕ್ಷಣೆಯೆಂಬ ಬಾವಿಗಳಿಂದ ಆನಂದದೊಡನೆ ನೀವು ನೀರನ್ನು ಸೇದುವಿ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1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ನೀವು--ಕರ್ತನನ್ನು ಕೊಂಡಾ ಡಿರಿ; ಜನರ ಮಧ್ಯದಲ್ಲಿ ಆತನ ಹೆಸರನ್ನೆತ್ತಿ ಕ್ರಿಯೆಗ ಳನ್ನು ಪ್ರಕಟಿಸಿರಿ. ಆತನ ನಾಮವ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1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ಉನ್ನತೋನ್ನತ ವೆಂದು ಎತ್ತಿ ಹೇಳಿರಿ ಎಂದು ಆ ದಿನದಲ್ಲಿ ಹೇಳುವಿ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1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ಕರ್ತನಿಗೆ ಹಾಡಿರಿ, ಆತನು ಶ್ರೇಷ್ಠವಾದ ಕಾರ್ಯಗ ಳನ್ನು ಮಾಡಿದ್ದಾನೆ; ಇದು ಭೂಮಂಡಲದಲ್ಲೆಲ್ಲಾ ತಿಳಿದಿರಲ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1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ಚೀಯೋನಿನ ನಿವಾಸಿಗಳೇ, ಆರ್ಭಟಿಸಿ ಹರ್ಷಧ್ವನಿಯನ್ನು ಗೈಯಿರಿ; ಇಸ್ರಾಯೇಲಿನ ಪರಿಶು ದ್ಧನು ನಿನ್ನ ಮಧ್ಯದಲ್ಲ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1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ಹತ್ವವುಳ್ಳವನಾಗಿದ್ದ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1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9">
  <a:themeElements>
    <a:clrScheme name="Theme4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2026-10-20T04:36:49Z</dcterms:created>
  <dcterms:modified xsi:type="dcterms:W3CDTF">2026-10-20T04:36:49Z</dcterms:modified>
  <dc:title>ಯೆಶಾಯನು : 12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