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8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ಅರಸುಗಳು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ಯೋಷೀಯನು ಆಳಲು ಆರಂಭಿಸಿದಾಗ ಎಂಟು ವರುಷದವನಾಗಿದ್ದು ಮೂವ ತ್ತೊಂದು ವರುಷ ಯೆರೂಸಲೇಮಿನಲ್ಲಿ ಆಳಿದನು. ಅವನ ತಾ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ಚ್ಕತೂರಿನ ಅದಾಯನ ಮಗಳಾ ಗಿದ್ದು, ಯೆದೀದಾಳೆಂಬ ಹೆಸರುಳ್ಳವಳಾಗಿದ್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ವನು ಕರ್ತನ ದೃಷ್ಟಿಗೆ ಒಳ್ಳೆಯದ್ದನ್ನು ಮಾಡಿ ತನ್ನ ತಂದೆಯಾದ ದಾವೀದನ ಎಲ್ಲಾ ಮಾರ್ಗಗಳಲ್ಲಿ ಬಲ, ಎಡ ಪಾರ್ಶ್ವ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ಗದೆ ನ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ರಸನಾದ ಯೋಷೀಯನ ಆಳ್ವಿಕೆಯ ಹದಿನೆಂಟನೇ ವರುಷದಲ್ಲಿ ಏನಾಯಿತಂದರೆ, ಅರಸನು ಲೇಖಕನಾದ ಮೆಷುಲ್ಲಾ ಮನ ಮಗನಾದ ಅಚಲ್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ನಾದ ಶಾಫಾನನನ್ನು ಕರ್ತನ ಮನೆಗೆ ಕಳುಹಿಸಿ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ನೀನು ಪ್ರಧಾನ ಯಾಜಕನಾದ ಹಿಲ್ಕೀಯನ ಬಳಿಗೆ ಹೋಗು, ಅವನು ಕರ್ತನ ಮನೆಯಲ್ಲಿ ದ್ವಾರಪಾಲಕರು ಜನರಿಂದ ತೆಗೆದು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ಸಿದ ಹಣವನ್ನು ಲೆಕ್ಕ ಮಾ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ರು ಅದನ್ನು ಕರ್ತನ ಮನೆಯ ಕೆಲಸಮಾಡು ವವರ ಮೇಲೆ ಇರುವ ಕಾವಲುಗಾರರ ಕೈಯಲ್ಲಿ ಒಪ್ಪಿಸ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ಮನೆ ದುರಸ್ತುಮಾಡುವ ಹಾಗೆ ಕರ್ತನ ಮನೆಯಲ್ಲಿ ಕೆಲಸ ಮಾಡುವವರಾದ ಬಡಿಗೆಯವ ರಿಗೂ ಶಿಲ್ಪಿಗಾರರಿಗೂ ಕಲ್ಲು ಕೆಲಸದ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 ಮನೆಯನ್ನು ದುರಸ್ತು ಮಾಡಲು ಮರಗಳನ್ನೂ ಕೆತ್ತಿದ ಕಲ್ಲುಗಳನ್ನೂ ಕೊಂಡುಕೊಳ್ಳುವದಕ್ಕೆ ಕೊ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ದರೆ ಅವರು ನಂಬಿಗಸ್ತರಾಗಿ ಕೆಲಸಮಾಡಿದ್ದರಿಂದ ಅವರ ಕೈಗೆ ಒಪ್ಪಿಸಿದ ಹಣವನ್ನು ಕುರಿತು ಅವರಿಂದ ಲೆಕ್ಕ ಕೇಳ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ಗ ಪ್ರಧಾನ ಯಾಜಕನಾದ ಹಿಲ್ಕೀಯನು ಲೇಖಕ ನಾದ ಶಾಫಾನನಿಗೆ--ನಾನು ಕರ್ತನ ಮನೆಯಲ್ಲಿ ನ್ಯಾಯಪ್ರಮಾಣದ ಪುಸ್ತಕ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ಕೊಂಡಿದ್ದೇನೆ ಅಂದನು; ಹಿಲ್ಕೀಯನು ಆ ಪುಸ್ತಕವನ್ನು ಶಾಫಾನನಿಗೆ ಕೊಟ್ಟನು; ಅವನು ಅದನ್ನು ಓ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ಲೇಖಕನಾದ ಶಾಫಾನನು ಅರಸನ ಬಳಿಗೆ ಬಂದು ಅರಸನಿಗೆಕರ್ತನ ಮನೆಯಲ್ಲಿ ದೊರಕಿದ ಹಣವನ್ನು ನಿನ್ನ ಸೇವಕರು ಕೂಡಿಸಿ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ಲಯದ ಕೆಲಸ ಮಾಡು ವವರ ಮೇಲಿರುವ ಕೆಲಸಗಾರರ ಕೈಯಲ್ಲಿ ಒಪ್ಪಿಸಿದ್ದಾ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ಇದಲ್ಲದೆ ಲೇಖಕನಾದ ಶಾಫಾನನು ಅರಸನಿಗೆ--ಯಾಜಕನಾದ ಹಿಲ್ಕೀಯನು ನನಗೆ ಪುಸ್ತಕವನ್ನು ಒಪ್ಪಿಸಿದ್ದಾನೆಂದು ತೋ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ಫಾ ನನು ಅದನ್ನು ಅರಸನ ಮುಂದೆ ಓ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ರಸನು ನ್ಯಾಯಪ್ರಮಾಣದ ಪುಸ್ತಕದ ಮಾತು ಗಳನ್ನು ಕೇಳಿದಾಗ ತನ್ನ ವಸ್ತ್ರಗಳನ್ನು ಹರಿದು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ದಲ್ಲದೆ ಅರಸನು ಯಾಜಕನಾದ ಹಿಲ್ಕೀಯನಿಗೂ ಶಾಫಾನನ ಮಗನಾದ ಅಹೀಕಾಮ್‌ನಿಗೂ ವಿಾಕಾ ಯನ ಮಗನಾದ ಅಕ್ಬೋರ್‌ನಿಗೂ ಲೇಖಕ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ಫಾನನಿಗೂ ಅರಸನ ಸೇವಕನಾದ ಅಸಾಯನಿಗೂ ಆಜ್ಞಾಪಿಸಿ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ಈ ಸ್ಥಳಕ್ಕೂ ಅದರ ನಿವಾಸಿಗಳಿಗೂ ವಿರೋಧವಾಗಿ ಅವರು ನಾಶವೂ ಶಾಪವೂ ಆಗುವದೆಂದು ನಾನು ಹೇಳಿದ್ದನ್ನು ನೀನು ಕೇಳಿದಾ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ಹೃದಯವು ಮೆತ್ತಗಾಗಿ ನೀನು ನಿನ್ನನ್ನು ಕರ್ತನ ಮುಂದೆ ತಗ್ಗಿಸಿ ನಿನ್ನ ವಸ್ತ್ರಗಳನ್ನು ಹರಿದುಕೊಂಡು ನನ್ನ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ತ್ತದ್ದನ್ನು ನಾನೇ ಕೇಳಿದ್ದೇನೆಂ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ವು ಹೋಗಿ ಸಿಕ್ಕಿದ ಈ ಪುಸ್ತಕದ ಮಾತುಗಳನ್ನು ಕುರಿತು ನನಗೋಸ್ಕರವೂ ಜನರಿಗೋಸ್ಕರವೂ ಎಲ್ಲಾ ಯೆಹೂದ್ಯರಿಗೋಸ್ಕ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ಬಳಿಯಲ್ಲಿ ವಿಚಾರಿಸಿರಿ. ಯಾಕಂದರೆ ನಮ್ಮನ್ನು ಕುರಿತು ಬರೆಯಲ್ಪಟ್ಟ ಎಲ್ಲಾದರ ಪ್ರಕಾರ ಮಾಡಲು ನಮ್ಮ ಪಿತೃಗಳು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ಸ್ತಕದ ಮಾತುಗಳನ್ನು ಕೇಳದೆ ಹೋದದರಿಂದ ನಮಗೆ ವಿರೋಧವಾಗಿ ಉರಿ ಯುವ ದೇವರ ಕೋಪವು ದೊಡ್ಡದಾಗಿ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ದದರಿಂದ ಇಗೋ, ನಾನು ನಿನ್ನನ್ನು ನಿನ್ನ ಪಿತೃಗಳ ಬಳಿಯಲ್ಲಿ ಸೇರಿಸಿಕೊಳ್ಳುವೆನು; ನೀನು ಸಮಾಧಾನದಿಂದ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ಧಿಗೆ ಸೇರುವಿ; ನಾನು ಈ ಸ್ಥಳದ ಮೇಲೆ ಬರಮಾಡುವ ಕೇಡನ್ನು ನಿನ್ನ ಕಣ್ಣುಗಳು ಕಾಣುವದಿಲ್ಲ ಎಂಬದು. ಅವರು ಹೋಗಿ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ಯುತ್ತರವನ್ನು ಅರಸನಿಗೆ ತಿಳಿ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ಹಾಗೆಯೇ ಯಾಜಕನಾದ ಹಿಲ್ಕೀಯನೂ ಅಹೀಕಾ ಮನೂ ಅಕ್ಬೋರನೂ ಶಾಫಾನನೂ ಅಸಾಯನೂ ಹರ್ಹಸನ ಮೊಮ್ಮಗನೂ ತಿಕ್ವನ ಮಗನೂ ಆ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ತ್ರಗಳ ಕೆಲಸಗಾರರಾದ ಶಲ್ಲೂಮನ ಹೆಂಡತಿಯಾದ ಪ್ರವಾದಿನಿಯಾದ ಹುಲ್ದಳ ಬಳಿಗೆ ಹೋಗಿ ಅವಳ ಸಂಗಡ ಮಾತನಾಡಿದರು. ಅವ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 ನೊಳಗೆ ಎರಡನೇ ಭಾಗದಲ್ಲಿ ವಾಸವಾಗಿದ್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ಗ ಅವಳು--ಅವರಿಗೆ ಹೇಳಿದ್ದು--ಇಸ್ರಾಯೇಲಿನ ದೇವ ರಾದ ಕರ್ತನು ಹೇಳುವದೇನಂದರೆ--ನಿಮ್ಮನ್ನು ನನ್ನ ಬ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ದವನಿಗೆ ನೀವು ಹೇಳಬೇಕಾದದ್ದು ಇದೇ--ಇಗೋ, ನಾನು ಈ ಸ್ಥಳದ ಮೇಲೆಯೂ ಅದರ ನಿವಾಸಿಗಳ ಮೇಲೆಯೂ ಕೇಡ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ಅಂದರೆ ಯೆಹೂದದ ಅರಸನು ಓದಿದ ಪುಸ್ತಕದ ಮಾತುಗ ಳನ್ನೆಲ್ಲಾ ಬರ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ವರು ತಮ್ಮ ಎಲ್ಲಾ ಕೈ ಕೆಲಸಗಳಿಂದ ನನಗೆ ಕೋಪವನ್ನು ಎಬ್ಬಿಸುವ ಹಾಗೆ ನನ್ನನ್ನು ಬಿಟ್ಟು ಇತರ ದೇವರುಗಳಿಗೆ ಧೂಪ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ಟ್ಟಿದ್ದಾರೆ. ನನ್ನ ಕೋಪ ಈ ಸ್ಥಳದ ಮೇಲೆ ಹೊತ್ತಿ ಉರಿಯುವದು, ಆರಿಹೋಗದು ಎಂದು ಕರ್ತನು ಹೇ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ರೆ ಕರ್ತನಿಂದ ವಿಚಾರಿಸಲು ನಿಮ್ಮನ್ನು ಕಳುಹಿಸಿದ ಯೆಹೂದದ ಅರಸನಿಗೆ ನೀವು ಹೇಳಬೇಕಾದದ್ದು ಇದೇ--ನೀವು ಕೇಳಿದ ಮಾ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 ಕುರಿತು ಇಸ್ರಾಯೇಲಿನ ದೇವರಾದ ಕರ್ತನು ಹೇಳುವದೇನಂದ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22]]></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2026-10-20T05:18:50Z</dcterms:created>
  <dcterms:modified xsi:type="dcterms:W3CDTF">2026-10-20T05:18:50Z</dcterms:modified>
  <dc:title>2 ಅರಸುಗಳು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