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presProps" Target="presProps.xml"/>
  <Relationship Id="rId112" Type="http://schemas.openxmlformats.org/officeDocument/2006/relationships/viewProps" Target="viewProps.xml"/>
  <Relationship Id="rId1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 ஞானிகள்மேலும் வரும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 ஞானிகள்மேலும் வருமெ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ீர்க்கதரிசியாகிய எரேமியாவைக்கொண்டு பாபிலோனுக்கும் கல்தேயர் தேசத்துக்கும் விரோதமாக உரைத்த வசனம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பிலோன் பிடிபட்டதின் சத்தத்தினால் பூமி அதிரும், அதின் கூப்பிடுதல் ஜாதிகளுக்குள்ளே கேட்க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பிலோன் பிடிபட்டதின் சத்தத்தினால் பூமி அதிரும், அதின் கூப்பிடுதல் ஜாதிகளுக்குள்ளே கேட்கப்ப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 கடாக்களைப்போல் இர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 கடாக்களைப்போல் இர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ல்தேயா கொள்ளையாகும்; அதைக் கொள்ளையிடுகிறவர்கள் எல்லாரும் பரிபூரணமடைவார்கள்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ல்தேயா கொள்ளையாகும்; அதைக் கொள்ளையிடுகிறவர்கள் எல்லாரும் பரிபூரணமடைவார்கள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சத்திலே யுத்தத்தின் சத்தமும் மகா சங்காரமும் உண்டு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ബാബേലിന്റെ നേരെ വില്ലാളികളെ വിളിച്ചുകൂട്ടുവിൻ; വില്ലു കുലെക്കുന്ന ഏവരുമായുള്ളോരേ, അതിന്റെ ന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ം പാളയമിറങ്ങുവിൻ; ആരും അതിൽ നിന്നു ചാടിപ്പോകരുതു; അതിന്റെ പ്രവൃത്തിക്കു തക്കവണ്ണം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രം കൊടുപ്പിൻ; അതു ചെയ്തതുപോലെ ഒക്കെയും അതിനോടും ചെയ്‍വിൻ; അതു യഹോവയോടു,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ശുദ്ധനോടു തന്നേ, അഹങ്കാരം കാണ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ുകൊണ്ടു അതിലെ യൌവനക്കാർ അതിന്റെ വീഥികളിൽ വീഴും; അതിലെ യോദ്ധാക്കാൾ ഒക്കെയും അ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ച്ചുപോ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ഹങ്കാരിയോ, ഞാൻ നിനക്കു വിരോധിയായിരിക്കുന്നു എന്നു സൈന്യങ്ങളുടെ യഹോവയായ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; നിന്റെ നാൾ, ഞാൻ നിന്നെ സന്ദർശിക്കുന്ന കാലം, 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ഹങ്കാരി ഇടറി വീഴും; ആരും അവനെ എഴുന്നേല്പിക്കയില്ല; ഞാൻ അവന്റെ പട്ടണങ്ങൾക്കു തീ വെക്കും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ചുറ്റുമുള്ള എല്ലാവരെയും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സൈന്യങ്ങളുടെ യഹോവ ഇപ്രകാരം അരുളിച്ചെയ്യുന്നു: യിസ്രായേൽമക്കളും യെഹൂദാമക്കളും ഒര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ീഡിതരായിരിക്കുന്നു; അവരെ ബദ്ധരാക്കി കൊണ്ടുപോയവരൊക്കെയും അവരെ വിട്ടയപ്പാൻ മനസ്സില്ലാതെ മുറു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കൊ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എന്നാൽ അവരുടെ വീണ്ടെടുപ്പുകാരൻ ശക്തിമാൻ; സൈന്യങ്ങളുടെ യഹോവ എന്നാകുന്നു അവന്റെ നാമം; ഭൂമ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സ്ഥത വരുത്തേണ്ടതിന്നും ബാബേൽനിവാസികൾക്കു സ്വസ്ഥത വരുത്തേണ്ടതിന്നും അവരുടെ വ്യവഹാര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ദ്ധയോടെ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കല്ദയരുടെ മേലും ബാബേൽനിവാസികളുടെമേലും അതിന്റെ പ്രഭുക്കന്മാരുടെ മേലും ജ്ഞാനികളുടെ മേലും വ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വമ്പു പറയുന്നവർ ഭോഷന്മാരാകത്തക്കവണ്ണം അവരുടെ മേൽ വാൾ വരും; അതിലെ വീര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്രമിച്ചുപോകത്തക്കവണ്ണം അവരുടെ മേലും വാൾ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രുടെ കുതിരകളുടെമേലും രഥങ്ങളുടെമേലും അതിന്റെ നടുവിലെ സർവ്വസമ്മിശ്രജാതിയും സ്ത്രീകള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രത്തക്കവണ്ണം അവരുടെ മേലും വാൾ വരും; അതിന്റെ ഭണ്ഡാരങ്ങൾ കവർന്നുപോകത്തക്കവണ്ണം അവയുടെ 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രെമ്യാപ്രവാചകൻ മുഖാന്തരം യഹോവ ബാബേലിനെക്കുറിച്ചും കല്ദയദേശത്തെക്കുറിച്ചും കല്പിച്ച അരുളപ്പ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ജാതികളുടെ ഇടയിൽ പ്രസ്താവിച്ചു പ്രസിദ്ധമാക്കുവിൻ; കൊടി ഉയർത്തുവിൻ; മറെച്ചുവെക്കാതെ ഘോഷ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 പിടിക്കപ്പെട്ടിരിക്കുന്നു; ബേൽ ലജ്ജിച്ചുപോയി, മേരോദാക്ക് തകർന്നിരിക്കുന്നു; അതിലെ വിഗ്രഹ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ജ്ജിച്ചുപോയി, അതിലെ ബിംബങ്ങൾ തകർന്നിരിക്കുന്നു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തിലെ വെള്ളം വറ്റിപ്പോകത്തക്കവണ്ണം ഞാൻ അതിന്മേൽ വറുതി വരുത്തും; അതു വിഗ്രഹങ്ങളുടെ ദേശമ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ോരബിംബങ്ങൾ നിമിത്തം അവർ ഭ്രന്തന്മാര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ആകയാൽ അവിടെ മരുമൃഗങ്ങൾ കുറുനരികളോടുകൂടെ പാർക്കും; ഒട്ടകപ്പക്ഷിയും അവിടെ വസിക്കും; ഇനി അതിൽ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ളും കുടിപാർപ്പുണ്ടാകയില്ല; തലമുറതലമുറയായി അതു നിവാസികൾ ഇല്ലാതെ കി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ടക്കുനിന്നു ഒരു ജാതി അതിന്റെ നേരെ പുറപ്പെട്ടുവരുന്നു; അതു ആ ദേശത്തെ ശൂന്യമാക്കുന്നു; അതിൽ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ിക്കുന്നില്ല; മനുഷ്യരും മൃഗങ്ങളും ഓടിപ്പോയ്ക്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ദൈവം സൊദോമും ഗൊമോരയും അവയുടെ അയൽ പട്ടണങ്ങളും നശിപ്പിച്ചുകളഞ്ഞശേഷം എന്നപോലെ അവിടെയും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ക്കയില്ല; ഒരു മനുഷ്യനും അവിടെ വസിക്കയ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വടക്കുനിന്നു ഒരു ജാതി വരുന്നു; ഭൂമിയുടെ അറ്റങ്ങളിൽനിന്നു ഒരു മഹാജാതിയും അനേകം രാജാക്ക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ളകി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ർ വില്ലും കുന്തവും എടുത്തിരിക്കുന്നു; അവർ ക്രൂരന്മാർ, കരുണയില്ലാത്തവർ തന്നേ; അവരുടെ ആര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ൽപോലെ ഇരെക്കുന്നു; ബാബേൽ പുത്രീ, അവർ യുദ്ധസന്നദ്ധരായി ഓരോരുത്തനും കുതിരപ്പുറത്തു കയറി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അണിനിരന്നു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ബാബേൽരാജാവു അവരുടെ വർത്തമാനം കേട്ടിട്ടു അവന്റെ ധൈര്യം ക്ഷയിച്ചുപോയി; നോവുകിട്ട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യെപ്പോലെ അവനെ അതിവ്യസനവും വേദനയും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യോർദ്ദാന്റെ വൻ കാട്ടിൽനിന്നു ഒരു സിംഹം എന്നപോലെ അവൻ, എപ്പോഴും പച്ചയായിരിക്കുന്ന മേച്ച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ങ്ങളിലേക്കു കയറിവരുന്നു; ഞാൻ അവരെ പെട്ടെന്നു അതിൽനിന്നു ഓടിച്ചുകളയും; ഞാൻ തിരഞ്ഞെടുക്കുന്ന ഒരാ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നു നിയമിക്കും; എനിക്കു സമനായവൻ ആർ? എനിക്കു നേരം കുറിക്കുന്നവൻ ആർ? എന്റെ മുമ്പാകെ നിൽക്കാ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അതുകൊണ്ടു യഹോവ ബാബേലിനെക്കുറിച്ചു ആലോചിച്ച ആലേചനയും കല്ദയരുടെ ദേശത്തെക്കുറിച്ചു നിരൂ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ൂപണങ്ങളും കേൾപ്പിൻ! ആട്ടിൻ കൂട്ടത്തിൽ ചെറിയവരെ അവർ ഇഴെച്ചുകൊണ്ടുപോകും; അവൻ അവരുടെ മേച്ചൽപുറ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കൂടെ ശൂന്യമാ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ബാബേൽ പിടിക്കപ്പെട്ടു എന്ന ഘോഷംകൊണ്ടു ഭൂമി നടുങ്ങുന്നു; അതിന്റെ നിലവിളി ജാതികള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 നാളുകളിൽ, ആ കാലത്തു, യിസ്രായേൽമക്കളും യെഹൂദാമക്കളും ഒരുമിച്ചു കരഞ്ഞുംകൊണ്ടു വന്നു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ോവയെ അന്വേഷ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സീയോനിലേക്കു മുഖം തിരിച്ചു അതിനെക്കുറിച്ചു ചോദിച്ചുകൊണ്ടു: വരുവിൻ; മറന്നുപോകാത്തതായ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ശ്വത നിയമത്താൽ നമുക്കു യഹോവയോടു ചേർന്നുകൊള്ളാം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റെ ജനം കാണാതെപോയ ആടുകൾ ആയീത്തീർന്നിരിക്കുന്നു; അവരുടെ ഇടയന്മാർ അവരെ തെറ്റിച്ചു മലക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ഴന്നുനടക്കുമാറാക്കിയിരിക്കുന്നു; അവർ മലയിൽനിന്നു കുന്നിന്മേൽ പോയി തങ്ങളുടെ കിടപ്പിടം മറ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രെ കാണുന്നവരൊക്കെയും അവരെ തിന്നുകളയുന്നു; അവരുടെ വൈരികൾ: നാം കുറ്റം ചെയ്യുന്ന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തിനിവാസമായ യഹോവയോടു, അവരുടെ പിതാക്കന്മാരുടെ പ്രത്യാശയായ യഹോവയോടു തന്നേ, പാപം ചെയ്തുവല്ലോ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ബാബേലിൽനിന്നു ഓടി കല്ദയദേശം വിട്ടു പോകുവിൻ; ആട്ടിൻ കൂട്ടത്തിന്നു മുമ്പായി നട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്ടാടുകളെപ്പോലെ ആയ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ബാബേലിന്റെ നേരെ വടക്കെ ദേശത്തുനിന്നു മഹാജാതികളുടെ കൂട്ടത്തെ ഉണർത്തി വരുത്തും; അവർ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 അണി നിരത്തും; അവിടെവെച്ചു അതു പിടിക്കപ്പെടും; അവരുടെ അമ്പുകൾ വെറുതെ മടങ്ങാതെ സമർത്ഥവീര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ുകൾ പോല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ല്ദയദേശം കൊള്ളയിട്ടുപോകും; അതിനെ കൊള്ളയിടുന്നവർക്കു ഏവർക്കും തൃപ്തിവര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റെ അവകാശം കൊള്ളയിട്ടവരേ, നിങ്ങൾ സന്തോഷിക്കുന്നതുകൊണ്ടു, നിങ്ങൾ ഉല്ലസിക്കുന്നതുകൊണ്ടു, ധാ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തിക്കുന്ന പശുക്കിടാവിനെപ്പോലെ തുള്ളിക്കളിക്കുന്നതുകൊണ്ടു, ബലമുള്ള കുതിരയെപ്പോലെ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റാലിക്കുന്നതു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ളുടെ അമ്മ ഏറ്റവും ലജ്ജിക്കും നിങ്ങളെ പ്രസവിച്ചവൾ നാണിച്ചുപോകും; അവൾ ജാതികളിൽ അന്ത്യജാ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ും വരണ്ട നിലവും ശൂന്യദേശവും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യുടെ ക്രോധം ഹേതുവായി അതു നിവാസികൾ ഇല്ലാതെ അശേഷം ശൂന്യമായിത്തീരും; ബാബേലിന്നരികത്തു കൂ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ോകുന്ന ഏവരും സ്തംഭിച്ചു അതിന്റെ സകല ബാധകളും നിമിത്തം ചൂളുക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ബാബേലിന്റെ നേരെ ചുറ്റം അണിനിരത്തുവിൻ; എല്ലാ വില്ലാളികളുമായുള്ളോരേ, അമ്പുകളെ ലോഭ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ലേക്കു എയ്തുവിടുവിൻ; അതു യഹോവയോടു പാപം ചെയ്ത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തിന്നുചുറ്റും നിന്നു ആർപ്പിടുവിൻ; അതു കീഴടങ്ങിയിരിക്കുന്നു; അതിന്റെ കൊത്തളങ്ങൾ വീണുപേ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മതിലുകൾ ഇടിഞ്ഞിരിക്കുന്നു; ഇതു യഹോവയുടെ പ്രതികാരമല്ലോ; അതിനോടു പ്രതികാരം ചെയ്‍വിൻ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തുപോലെ അതിനോട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ിതെക്കുന്നവനെയും കൊയ്ത്തുകാലത്തു അരിവാൾ പിടിക്കുന്നവനെയും ബാബേലിൽനിന്നു ഛേദിച്ചുകള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ുന്ന വാൾ പേടിച്ചു ഓരോരുത്തൻ സ്വജനത്തിന്റെ അടുക്കൽ മടങ്ങിപ്പോകയും സ്വദേശ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ോ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ായേൽ ചിന്നിപ്പോയ ആട്ടിൻ കൂട്ടം ആകുന്നു; സിംഹങ്ങൾ അതിനെ ഓടിച്ചുകളഞ്ഞു; ആദ്യം അശ്ശൂർ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തിന്നു; ഒടുക്കം ഇപ്പോൾ ബാബേൽരാജാവായ നെബൂഖദ്നേസർ അതിന്റെ അസ്ഥികളെ ഒട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ുകൊണ്ടു യിസ്രായേലിന്റെ ദൈവമായ സൈന്യങ്ങളുടെ യഹോവ ഇപ്രകാരം അരുളിച്ചെയ്യുന്നു: ഞാൻ അശ്ശൂ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െ സന്ദർശിച്ചതുപോലെ ബാബേൽ രാജാവിനെയും അവന്റെ രാജ്യത്തെയും സന്ദർശ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ിന്നെ ഞാൻ യിസ്രായേലിനെ അവന്റെ മേച്ചൽപുറത്തേക്കു മടക്കിവരുത്തും; അവൻ കർമ്മേലിലും ബാശാന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ഞ്ഞുകൊണ്ടിരിക്കും; എഫ്രയീംമലനാട്ടിലും ഗിലെയാദിലും മേഞ്ഞു അവന്നു തൃപ്ത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ശേഷിപ്പിച്ചുവെക്കുന്നവരോടു ക്ഷമിക്കയാൽ ആ നാളുകളിൽ ആ കാലത്തു, യിസ്രായേലിന്റെ അകൃ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ച്ചാൽ അതു ഇല്ലാതെ ഇരിക്കും; യെഹൂദയുടെ പാപങ്ങൾ അന്വേഷിച്ചാൽ കാണുകയില്ല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്വിമത്സരം (മെറാഥയീം) എന്ന ദേശത്തിന്റെ നേരെ ചെല്ലുക; അതിന്റെ നേരെയും സന്ദർശനം (പെക്കോദ്) എ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ലെ നിവാസികളുടെ നേരെയും തന്നേ; നീ അവരുടെ പിന്നാലെ ചെന്നു വെട്ടി നിർമ്മൂലനാശം വരുത്തി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ുപോലെ ഒക്കെയും ചെയ്ക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ുദ്ധത്തിന്റെ ആരവവും മഹാസംഹാരവും ദേശത്തിൽ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ർവ്വഭൂമിയുടെയും ചുറ്റിക പിളർന്നു തകർന്നുപോയതെങ്ങനെ? ജാതികളുടെ ഇടയിൽ ബാബ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ന്യമായിത്തീർന്നതെങ്ങ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ബാബേലേ, ഞാൻ നിനക്കു കണിവെച്ചു, നീ അറിയാതെ അകപ്പെട്ടിരിക്കുന്നു; നിന്നെ കണ്ടെ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ിരിക്കുന്നു; യഹോവയോടല്ലോ നീ പൊരുത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ോവ തന്റെ ആയുധശാല തുറന്നു തന്റെ ക്രോധത്തിന്റെ ആയുധങ്ങളെ എടുത്തു കൊണ്ടുവന്ന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ങ്ങളുടെ യഹോവയായ കർത്താവിന്നു കല്ദയദേശത്തു ഒരു പ്രവൃത്തി ചെയ്‍വാന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കലദിക്കുകളിലും നിന്നു അതിന്റെ നേരെ വന്നു അതിന്റെ കളപ്പുരകളെ തുറപ്പിൻ; അതിനെ കറ്റപോലെ കൂമ്പ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ുവിൻ; അതിൽ ഒന്നും ശേഷിപ്പിക്കാതെ നിർമ്മൂലനാശം വരുത്തു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ലെ കാളയെ ഒക്കെയും കൊല്ലുവിൻ; അവ കുലെക്കു ഇറങ്ങിപ്പോകട്ടെ; അവർക്കു അയ്യോ കഷ്ടം; അവരുടെ നാ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സന്ദർശനകാലം വന്ന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മ്മുടെ ദൈവമായ യഹോവയുടെ പ്രതികാരം, തന്റെ മന്ദിരത്തിന്നു വേണ്ടിയുള്ള പ്രതികാരം തന്നേ, സീയോ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ക്കേണ്ടതിന്നു ബാബേൽദേശത്തുനിന്നു രക്ഷപ്പെട്ടു ഓടിപ്പോകുന്നവരുടെ ഘോഷ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2026-10-21T09:36:36Z</dcterms:created>
  <dcterms:modified xsi:type="dcterms:W3CDTF">2026-10-21T09:36:36Z</dcterms:modified>
  <dc:title>യിരെമ്യാവ്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