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presProps" Target="presProps.xml"/>
  <Relationship Id="rId14" Type="http://schemas.openxmlformats.org/officeDocument/2006/relationships/viewProps" Target="viewProps.xml"/>
  <Relationship Id="rId15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தேவனே, பூமியில் உம்முடைய வழியும், எல்லா ஜாதிகளுக்குள்ளும் உம்முடைய இரட்சணியமும் விளங்கும்படியாய்,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தேவரீர் எங்களுக்கு இரங்கி, எங்களை ஆசீர்வதித்து, உம்முடைய முகத்தை எங்கள்மேல் பிரகாசிக்கப்பண்ணும். (சேலா.)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தேவரீர் எங்களுக்கு இரங்கி, எங்களை ஆசீர்வதித்து, உம்முடைய முகத்தை எங்கள்மேல் பிரகாசிக்கப்பண்ணும். (சேலா.)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தேவனே, ஜனங்கள் உம்மைத் துதிப்பார்களாக; சகல ஜனங்களும் உம்மைத் துதிப்பார்களாக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தேவரீர் ஜனங்களை நிதானமாய் நியாயந்தீர்த்து, பூமியிலுள்ள ஜாதிகளை நடத்துவீர்; ஆதலால் ஜாதிகள் சந்தோஷித்து, கெம்பீரத்தோடே மகிழக்கடவர்கள்.(சேலா.)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தேவரீர் ஜனங்களை நிதானமாய் நியாயந்தீர்த்து, பூமியிலுள்ள ஜாதிகளை நடத்துவீர்; ஆதலால் ஜாதிகள் சந்தோஷித்து, கெம்பீரத்தோடே மகிழக்கடவர்கள்.(சேலா.)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தேவனே, ஜனங்கள் உம்மைத் துதிப்பார்களாக, சகல ஜனங்களும் உம்மைத் துதிப்பார்களாக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பூமி தன் பலனைத் தரும், தேவனாகிய எங்கள் தேவனே எங்களை ஆசீர்வதிப்பார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தேவன் எங்களை ஆசீர்வதிப்பார்; பூமியின் எல்லைகளெல்லாம் அவருக்குப் பயந்திருக்கும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0420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67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હે દેવ, અમારા પર કૃપા કરો, અને આશીર્વાદ આપો; ને અમારા પર તમારા મુખનો પ્રકાશ આવવા દ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67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જેથી પૃથ્વી પરનો પ્રત્યેક વ્યકિત તમારા માગોર્ વિષે ભલે શીખે. ભલે બધીજ પ્રજાઓ તમારા તારણની શકિ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67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વિષે જાણ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67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હે દેવ, લોકો તમારી આભારસ્તુતિ કરે; સર્વ લોકો તમારી આભારસ્તુતિ કર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67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પ્રજાઓ આનંદ કરશે અને હર્ષથી ગાશે; કારણ, પૃથ્વી પરની પ્રજાઓ ઉપર તમે રાજ કરશો; અને લોકોનો અદલ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67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ઇન્સાફ કરશ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67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હે દેવ, લોકો તમારી આભારસ્તુતિ કરે; હે પ્રજાઓ, તમે તેમનો આભાર માન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67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પૃથ્વીએ આપણને તેનો વિપુલ પાક આપ્યો છે. હા, યહોવા આપણા દેવ આપણને આશીર્વાદ આપ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67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દેવ આપણને આશીર્વાદ આપશે, પૃથ્વીનાં સર્વ લોકો દેવનો ભય રાખ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67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2">
  <a:themeElements>
    <a:clrScheme name="Theme5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2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2026-10-20T09:18:47Z</dcterms:created>
  <dcterms:modified xsi:type="dcterms:W3CDTF">2026-10-20T09:18:47Z</dcterms:modified>
  <dc:title>ગીતશાસ્ત્ર : 67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