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 சிதறடி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 சிதறடிக்க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 இரட்ச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 இரட்சி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் தங்கள் வலைகளில் அகப்படுவார்களாக; நானோ அதற்குத் தப்பிக் கடந்து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সাহায্যের জন্য আমি আপনাকে ডাকছি| যখন আমি আপনার কাছে প্রার্থনা করি তখন আমার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ুন| শীঘ্রই আমাকে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র প্রার্থনা গ্রহণ করুন| এটা য়েন জ্বলন্ত ধূপের সুগন্ধির মত হয়| এটা য়েন সান্ধ্য়কাল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ের ম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আমি যা বলি সে সম্বন্ধে য়েন সাবধান হই| আমি যা বলি তাতেই আমাকে আনন্দিত হতে দিন| আমাকে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বাধ্য কর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 কাজ করার আকাঙ্খা আমার মধ্যে থাকতে দেবেন না| মন্দ লোকরা যা করে আনন্দ পায় আমাকে তার সামিল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জন সত্‌ লোক আমার ভুল সংশোধন করিয়ে দিতে পারে| সেটা তারই দয়া| আপনার অনুগামীরা আমার সমালোচ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| সেটা ওদের পক্ষে ভালো কাজ হবে| তাও আমি মেনে নেবো| কিন্তু মন্দ লোকরা য়ে সব মন্দ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বিরুদ্ধে আমি সর্বদাই প্রার্থন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ওদের শাসকদের শাস্তি পেতে দিন| তখন লোকে জানতে পারবে আমি সত্য ব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ে মাটি খোঁড়ে, জমি চাষ করে এবং সার ছড়িয়ে দেয়| একই রকমভাবে ওদের কবরের চারদিকে আমাদের 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ড়ানো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আমার প্রভু, আমি সাহায্যের জন্য আপনার দিকে চেয়ে থাকি| আমি আপনাকে বিশ্বাস করি| আমাকে মর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্দ লোকরা আমার জন্য ফাঁদ পেতেছে| আমাকে ওদের ফাঁদে পড়তে দেবেন না| ওরা য়েন ওদের ফাঁদে আমার ধ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ুষ্ট লোকরা নিজেরাই য়েন নিজেদের ফাঁদে পড়ে| এবং আমি য়েন অনাহত ভাবে চলে য়ে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2026-10-21T08:33:16Z</dcterms:created>
  <dcterms:modified xsi:type="dcterms:W3CDTF">2026-10-21T08:33:16Z</dcterms:modified>
  <dc:title>গীতসংহিতা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