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; அவர் அதிசயங்களைச் செய்திருக்கிறார்; அவருடைய வலதுகரமும், அவருடைய பரிசுத்த புயமும், இரட்சிப்பை உண்டாக்கின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; அவர் அதிசயங்களைச் செய்திருக்கிறார்; அவருடைய வலதுகரமும், அவருடைய பரிசுத்த புயமும், இரட்சிப்பை உண்டாக்கி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மது இரட்சிப்பைப் பிரஸ்தாபமாக்கி, தமது நீதியை ஜாதிகளுடைய கண்களுக்கு முன்பாக விளங்கப்பண்ண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ஸ்ரவேல் குடும்பத்துக்காகத் தமது கிருபையையும் உண்மையையும் நினைவுகூர்ந்தார்; பூமியின் எல்லைகளெல்லாம் நமது தேவனுடைய இரட்சிப்பைக் க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ஸ்ரவேல் குடும்பத்துக்காகத் தமது கிருபையையும் உண்மையையும் நினைவுகூர்ந்தார்; பூமியின் எல்லைகளெல்லாம் நமது தேவனுடைய இரட்சிப்பைக் க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குடிகளே, நீங்களெல்லாரும் கர்த்தரை நோக்கி ஆனந்தமாய் ஆர்ப்பரியுங்கள்; முழக்கமிட்டுக் கெம்பீரமாய்ப் பா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ரமண்டலத்தால் கர்த்தரைக் கீர்த்தனம்பண்ணுங்கள், சுரமண்டலத்தாலும் கீதசத்தத்தாலும் அவரைக் கீர்த்தனம்பண்ண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ராஜாவின் சமுகத்தில் பூரிகைகளாலும் எக்காள சத்தத்தாலும் ஆனந்தமாய் ஆர்ப்பரிய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த்திரமும் அதின் நிறைவும், பூச்சக்கரமும் அதின் குடிகளும் முழங்கு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 முன்பாக ஆறுகள் கைகொட்டி பர்வதங்கள் ஏகமாய்க் கெம்பீரித்துப் பாடக்கடவ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ை நியாயந்தீர்க்கவருகிறார், பூலோகத்தை நீதியோடும் ஜனங்களை நிதானத்தோடும் நியாயந்தீர்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ை நியாயந்தீர்க்கவருகிறார், பூலோகத்தை நீதியோடும் ஜனங்களை நிதானத்தோடும் நியாயந்தீர்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સમક્ષ, કોઇ એક નવું ગીત ગાઓ; કેમ કે તેણે અદભૂત કૃત્યો કર્યાં છે. એણે પવિત્ર બાહુબળનાં પુણ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ાપે જીત પ્રાપ્ત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એ પોતાની તારણ શકિત બતાવી છે, તેમણે તેમનું ન્યાયીપણું પ્રજાઓ સમક્ષ પ્રગટ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ણે પોતાનો સાચો પ્રેમ તથા વિશ્વાસીપણું ઇસ્રાએલના લોકો માટે સંભાર્યા છે. બધા દૂરના રાષ્ટોએ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ીમાઓએ તેમાં વસતાં પોતાની સગી આંખે જોયું કે, આપણા દેવે તેમના લોકોને કેવી રીતે બચ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પૃથ્વીનાં લોકો, યહોવાની આગળ હર્ષનાદ કરો. આનંદ અને ઉત્સાહથી તેમની સ્તુતિ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સિતારનાં તાર સાથે તાર મેળવો, સૂર સાથે યહોવાના સ્તોત્રો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પણા રાજા યહોવા સમક્ષ આનંદના પોકારો કરો! ભૂંગળા અને રણશિંગડા જોરથી વગા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ઘળા સમુદ્રોને ત્યાં સંચરનારા ર્ગજી ઊઠો, આખું જગત અને આ ધરતી પર રહેનારાં ગા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નદીઓના પ્રવાહો તાળી પાડો અને પર્વતો ગાન પોકારો; યહોવાની સમક્ષ અકત્ર હર્ષનાદ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 ધરતી પર ન્યાય શાસન કરવાં પધારે છે. તે ન્યાયીપણાએ પૃથ્વીનો, અને યથાર્થપણાએ લોકોનો ન્ય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2026-10-20T09:19:02Z</dcterms:created>
  <dcterms:modified xsi:type="dcterms:W3CDTF">2026-10-20T09:19:02Z</dcterms:modified>
  <dc:title>ગીતશાસ્ત્ર : 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