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presProps" Target="presProps.xml"/>
  <Relationship Id="rId59" Type="http://schemas.openxmlformats.org/officeDocument/2006/relationships/viewProps" Target="viewProps.xml"/>
  <Relationship Id="rId60"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சாலொமோன் எகிப்தின் ராஜாவாகிய பார்வோனோடே சம்பந்தங்கலந்து, பார்வோனின் குமாரத்தியை விவாகம்பண்ணி, தன்னுடைய அரமனையையும் கர்த்தருடைய ஆலயத்தையும் எருசலேமின் சுற்றுமதிலையும் கட்டித் தீருமட்டும் அவன் அவளைத் தாவீதின் நகரத்தில் கொண்டுவந்து வைத்தான்.]]></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அந்நாட்கள்மட்டும் கர்த்தருடைய நாமத்திற்கு ஒரு ஆலயம் கட்டப்படாதிருந்ததினால், ஜனங்கள் மேடைகளிலே பலியிட்டுவ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சாலொமோன் கர்த்தரிடத்தில் அன்புகூர்ந்து, தன் தகப்பனாகிய தாவீதின் கட்டளைகளில் நடந்தான்; ஆனாலும் அவன் மேடைகளிலே பலியிட்டுத் தூபங்காட்டி வந்தான்.]]></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அப்படியே ராஜா பலியிட கிபியோனுக்குப் போனான்; அது பெரிய மேடையாயிருந்தது; அந்தப் பலிபீடத்தின்மேல் சாலொமோன் ஆயிரம் சர்வாங்க தகன பலிகளைச் செலுத்தினான்.]]></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கிபியோனிலே கர்த்தர் சாலொமோனுக்கு இராத்திரியில் சொப்பனத்திலே தரிசனமாகி: நீ விரும்புகிறதை என்னிடத்தில் கேள் என்று தேவன் சொன்னார்.]]></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அதற்குச் சாலொமோன் என் தகப்பனாகிய தாவீது என்னும் உமது அடியான் உம்மைப்பற்றி உண்மையும் நீதியும் மன நேர்மையுமாய் உமக்கு முன்பாக நடந்தபடியே தேவரீர் அவருக்குப் பெரிய கிருபைசெய்து, அந்தப் பெரிய கிருபையை அவருக்குக் காத்து, இந்நாளில் இருக்கிறபடியே அவருடைய சிங்காசனத்தில் வீற்றிருக்கிற ஒரு குமாரனை அவருக்குத் தந்தீர்.]]></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இப்போதும் என் தேவனாகிய கர்த்தாவே, தேவரீர் உமது அடியேனை என் தகப்பனாகிய தாவீதின் ஸ்தானத்திலே ராஜாவாக்கினீரே, நானோவென்றால் போக்கு வரவு அறியாத சிறுபிள்ளையாயிருக்கிறேன்.]]></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நீர் தெரிந்துகொண்டதும் ஏராளத்தினால் எண்ணிக்கைக்கு அடங்காததும் இலக்கத்திற்கு உட்படாததுமான திரளான ஜனங்களாகிய உமது ஜனத்தின் நடுவில் அடியேன் இருக்கிறேன்.]]></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ஆகையால் உமது ஜனங்களை நியாயம் விசாரிக்கவும், நன்மைதீமை இன்னதென்று வகையறுக்கவும், அடியேனுக்கு ஞானமுள்ள இருதயத்தைத் தந்தருளும்; ஏராளமாயிருக்கிற இந்த உமது ஜனங்களை நியாயம் விசாரிக்க யாராலே ஆகும் என்றான்.]]></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சாலொமோன் இந்தக் காரியத்தைக் கேட்டது ஆண்டவருடைய பார்வைக்கு உகந்த விண்ணப்பமாயிருந்தது.]]></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ஆகையினால் தேவன் அவனை நோக்கி: நீ உனக்கு நீடித்த நாட்களைக் கேளாமலும், ஐசுவரியத்தைக் கேளாமலும், உன் சத்துருக்களின் பிராணனைக் கேளாமலும், நீ இந்தக் காரியத்தையே கேட்டு, நியாயம் விசாரிக்கிறதற்கு ஏற்ற ஞானத்தை உனக்கு வேண்டிக்கொண்டபடியினால்,]]></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உன் வார்த்தைகளின்படி செய்தேன்; ஞானமும் உணர்வுமுள்ள இருதயத்தை உனக்குத் தந்தேன்; இதிலே உனக்குச் சரியானவன் உனக்குமுன் இருந்ததுமில்லை, உனக்குச் சரியானவன் உனக்குப்பின் எழும்புவதுமில்லை.]]></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இதுவுமன்றி, நீ கேளாத ஐசுவரியத்தையும் மகிமையையும் உனக்குத் தந்தேன்; உன் நாட்களில் இருக்கிற ராஜாக்களில் ஒருவனும் உனக்குச் சரியானவன் இருப்பதில்லை.]]></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உன் தகப்பனாகிய தாவீது நடந்தது போல, நீயும் என் கட்டளைகளையும் என் நியமங்களையும் கைக்கொண்டு, என் வழிகளில் நடப்பாயாகில், உன் நாட்களையும் நீடித்திருக்கப்பண்ணுவேன் என்றா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சாலொமோனுக்கு நித்திரை தெளிந்தபோது, அது சொப்பனம் என்று அறிந்தான்; அவன் எருசலேமுக்கு வந்து, கர்த்தருடைய உடன்படிக்கைப் பெட்டிக்கு முன்பாக நின்று, சர்வாங்க தகனபலிகளையிட்டு, சமாதானபலிகளைச் செலுத்தி, தன் ஊழியக்காரர் எல்லாருக்கும் விருந்துசெய்தான்.]]></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அப்பொழுது வேசிகளான இரண்டு ஸ்திரீகள் ராஜாவினிடத்தில் வந்து, அவனுக்கு முன்பாக நின்றார்கள்.]]></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அவர்களில் ஒருத்தி: என் ஆண்டவனே, நானும் இந்த ஸ்திரீயும் ஒரே வீட்டிலே குடியிருக்கிறோம்; நான் இவளோடே வீட்டிலிருக்கையில் ஆண்பிள்ளை பெற்றேன்.]]></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நான் பிள்ளைபெற்ற மூன்றாம் நாளிலே, இந்த ஸ்திரீயும் ஆண்பிள்ளை பெற்றாள்; நாங்கள் ஒருமித்திருந்தோம், எங்கள் இருவரையும் தவிர, வீட்டுக்குள்ளே வேறொருவரும் இல்லை.]]></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இராத்திரி தூக்கத்திலே இந்த ஸ்திரீ தன் பிள்ளையின்மேல் புரண்டுபடுத்ததினால் அது செத்துப்போயிற்று.]]></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உமது அடியாள் நித்திரைபண்ணுகையில், இவள் நடுஜாமத்தில் எழுந்து, என் பக்கத்திலே கிடக்கிற என் பிள்ளையை எடுத்து, தன் மார்பிலே கிடத்திக்கொண்டு, செத்த தன் பிள்ளையை எடுத்து, என் மார்பிலே கிடத்திவிட்டா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என் பிள்ளைக்குப் பால்கொடுக்கக் காலமே நான் எழுந்திருந்த போது, அது செத்துக்கிடந்தது; பொழுது விடிந்தபின் நான் அதை உற்று பார்க்கும் போது, அது நான் பெற்றபிள்ளை அல்லவென்று கண்டேன் என்றா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அதற்கு மற்ற ஸ்திரீ: அப்படியல்ல, உயிரோடிருக்கிறது என் பிள்ளை, செத்தது உன் பிள்ளை என்றாள். இவளோ: இல்லை, செத்தது உன் பிள்ளை, உயிரோடிருக்கிறது என் பிள்ளை என்றாள்; இப்படி ராஜாவுக்கு முன்பாக வாதாடினா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ப்பொழுது ராஜா: உயிரோடிருக்கிறது என் பிள்ளை, செத்தது உன் பிள்ளை என்று இவள் சொல்லுகிறாள்; அப்படியல்ல, செத்தது உன் பிள்ளை, உயிரோடிருக்கிறது என் பிள்ளை என்று அவள் சொல்லுகிறாள் என்று சொல்லி,]]></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ஒரு பட்டயத்தைக் கொண்டுவாருங்கள் என்றான்; அவர்கள் ஒரு பட்டயத்தை ராஜாவினிடத்தில் கொண்டுவந்தார்கள்.]]></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ராஜா உயிரோடிருக்கிற பிள்ளையை இரண்டாகப் பிளந்து, பாதியை இவளுக்கும் பாதியை அவளுக்கும் கொடுங்கள் என்றான்.]]></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அப்பொழுது உயிரோடிருக்கிற பிள்ளையின் தாய், தன் பிள்ளைக்காக அவள் குடல் துடித்ததினால், ராஜாவை நோக்கி: ஐயோ, என் ஆண்டவனே, உயிரோடிருக்கிற பிள்ளையைக் கொல்லவேண்டாம்; அதை அவளுக்கே கொடுத்துவிடும் என்றாள்; மற்றவள் அது எனக்கும் வேண்டாம், உனக்கும் வேண்டாம், பிளந்து போடுங்கள் என்றாள்.]]></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அப்பொழுது ராஜா உயிரோடிருக்கிற பிள்ளையைக் கொல்லாமல், அவளுக்குக் கொடுத்துவிடுங்கள்; அவளே அதின் தாய் என்றான்.]]></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ராஜா தீர்த்த இந்த நியாயத்தை இஸ்ரவேலர் எல்லாரும் கேள்விப்பட்டு, நியாயம் விசாரிக்கிறதற்கு தேவன் அருளின ஞானம் ராஜாவுக்கு உண்டென்று கண்டு, அவனுக்குப் பயந்தார்கள்.]]></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84450"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1 ಅರಸುಗಳು : 3]]></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ಸೊಲೊಮೋನನು ಐಗುಪ್ತದ ಅರಸ ನಾದ ಫರೋಹನ ಸಂಗಡ ಬಂಧುತ್ವ ಮಾಡಿ ಫರೋಹನ ಮಗಳನ್ನು ತಕ್ಕೊಂಡನು. ಅವನು ತನ್ನ ಮನೆ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ರ್ತನ ಆಲಯವನ್ನೂ ಯೆರೂಸ ಲೇಮಿಗೆ ಸುತ್ತಲೂ ಗೋಡೆಯನ್ನೂ ಕಟ್ಟಿ ತೀರಿಸುವ ಮಟ್ಟಿಗೂ ಅವಳನ್ನು ದಾವೀದನ ಪಟ್ಟಣದಲ್ಲಿ 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ಇ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ದರೆ ಆ ಕಾಲದ ವರೆಗೂ ಕರ್ತನ ಹೆಸರಿಗೆ ಆಲಯ ಕಟ್ಟಲ್ಪಡದೆ ಇದ್ದದರಿಂದ ಜನರು ಎತ್ತರದ ಸ್ಥಳಗಳಲ್ಲಿ ಬ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ರ್ಪಿಸು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ಸೊಲೊ ಮೋನನು ಕರ್ತನನ್ನು ಪ್ರೀತಿಮಾಡಿ ತನ್ನ ತಂದೆ ಯಾದ ದಾವೀದನ ಕಟ್ಟಳೆಗಳಲ್ಲಿ ನಡೆಯುತ್ತಾ ಇದ್ದರೂ ತಾನು ಎ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ಥಳಗಳಲ್ಲಿ ಬಲಿಯನ್ನೂ ಧೂಪವನ್ನೂ ಅರ್ಪಿಸುತ್ತಾ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ಗಿಬ್ಯೋನು ದೊಡ್ಡ ಎತ್ತರದ ಸ್ಥಳ; ಆದದರಿಂದ ಅರಸನು ಯಜ್ಞವನ್ನರ್ಪಿಸಲು ಅಲ್ಲಿಗೆ ಹೋಗಿ ಆ ಬಲಿಪೀಠದ ಮೇಲೆ ಸಾ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ಹನಬಲಿಗಳನ್ನು ಅರ್ಪಿ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ಅವನು ಗಿಬ್ಯೋನಿನಲ್ಲಿರುವಾಗ ರಾತ್ರಿ ಯಲ್ಲಿ ಸ್ವಪ್ನದೊಳಗೆ ಕರ್ತನು ಸೊಲೊಮೋನನಿಗೆ ಕಾಣಿಸಿಕೊಂಡನು. ದೇ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ಗೆ--ನಾನು ನಿನಗೆ ಏನು ಕೊಡಬೇಕು ಕೇಳಿಕೋ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ಅದಕ್ಕೆ ಸೊಲೊಮೋನನು--ನನ್ನ ತಂದೆಯಾಗಿರುವ ನಿನ್ನ ಸೇವಕನಾದ ದಾವೀದನು ನಿನ್ನ ಮುಂದೆ ಸತ್ಯದಿಂದಲೂ ನೀತಿಯಿಂ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ಥಾರ್ಥವಾದ ಹೃದಯವುಳ್ಳವ ನಾಗಿಯೂ ನಡೆದದ್ದರಿಂದ ನೀನು ಅವನಿಗೆ ಬಹು ದಯೆತೋರಿಸಿ ಈ ಮಹಾಕರುಣೆಯನ್ನು ಅವನಿ ಗೋಸ್ಕ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ದಿಟ್ಟಿದ್ದೀ. ಈ ಹೊತ್ತಿರುವ ಹಾಗೆಯೇ ತನ್ನ ಸಿಂಹಾಸನದ ಮೇಲೆ ಕುಳಿತುಕೊಳ್ಳಲು ಒಬ್ಬ ಮಗನನ್ನು ಕೊಟ್ಟಿದ್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ನನ್ನ ದೇವರಾದ ಕರ್ತನೇ, ನೀನು ನನ್ನ ತಂದೆಯಾದ ದಾವೀದನಿಗೆ ಬದಲಾಗಿ ನಿನ್ನ ಸೇವಕನನ್ನು ಅರಸನಾಗಮಾಡಿದ್ದೀ. ಆದರೆ 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ಚಿಕ್ಕ ಬಾಲಕನಾಗಿದ್ದು ಹೊರಗೆ ಹೋಗುವದಕ್ಕೂ ಒಳಗೆ ಬರುವದಕ್ಕೂ ಅರಿಯದೆ ಇ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ಇದಲ್ಲದೆ ನಿನ್ನ ಸೇವಕನು ನೀನು ಆದುಕೊಂಡ ನಿನ್ನ ಮಹಾಜನರ ಮಧ್ಯದಲ್ಲಿ ಇದ್ದಾನೆ. ಆ ಜನರು ಬಹಳವಾಗಿರುವ ದರಿಂದ ಅವ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ಣಿಸಲೂ ಲೆಕ್ಕ ಬರೆಯಲೂ ಆಗ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ಆದದರಿಂದ ನಿನ್ನ ಜನರಿಗೆ ನ್ಯಾಯ ವಿಚಾ ರಿಸಲು ಒಳ್ಳೇದನ್ನೂ ಕೆಟ್ಟದ್ದನ್ನೂ ತಿಳಿಯುವ ಹಾಗೆ ನಿನ್ನ ಸೇವಕ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ಜ್ಞಾನವುಳ್ಳ ಹೃದಯವನ್ನು ಕೊಡ ಬೇಕು. ಈ ನಿನ್ನ ಬಹು ಗುಂಪಾದ ಜನರ ನ್ಯಾಯ ವಿಚಾರಿಸಲು ಸಾಮರ್ಥ್ಯವುಳ್ಳವನು ಯಾ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ಸೊಲೊಮೋನನು ಕೇಳಿದ ಈ ಮಾತು ಕರ್ತನ ದೃಷ್ಟಿಗೆ ಒಳ್ಳೇದಾ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ದದರಿಂದ ದೇವರು ಅವನಿಗೆ--ನೀನು ನಿನಗೋಸ್ಕರ ಹೆಚ್ಚಾದ ದಿವಸಗಳನ್ನು ಕೇಳದೆ ನಿನಗೋಸ್ಕರ ಐಶ್ವರ್ಯವನ್ನು ಕೇಳದೆ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ಶತ್ರುಗಳ ಪ್ರಾಣವನ್ನು ಕೇಳದೆ ನ್ಯಾಯವನ್ನು ತಿಳಿಯಲು ನಿನಗೋಸ್ಕರ ಜ್ಞಾನವನ್ನು ಕೇಳಿದ್ದ ರಿಂ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ಗೋ, ನಾನು ನಿನ್ನ ಮಾತುಗಳ ಪ್ರಕಾರವೇ ಮಾಡಿದೆನು. ಇಗೋ, ನಿನಗಿಂತ ಮುಂಚೆ ನಿನಗೆ ಸಮಾನವಾದವನು ಇಲ್ಲದ ಹಾಗೆಯೂ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ವಾಯ ನಿನ್ನಂಥವನು ಯಾವನೂ ಏಳದ ಹಾಗೆಯೂ ನಿನಗೆ ಜ್ಞಾನವೂ ಗ್ರಹಿಕೆಯುಳ್ಳ ಹೃದ ಯವನ್ನು ಕೊಟ್ಟಿ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ನೀನು ಕೇಳದ ಐಶ್ವ ರ್ಯವನ್ನೂ ಘನವನ್ನೂ ಕೊಟ್ಟಿದ್ದೇನೆ. ಆದದರಿಂದ ನಿನ್ನ ಸಮಸ್ತ ದಿವಸಗಳಲ್ಲಿ ನಿನ್ನ ಹಾಗೆ ಅರ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ಗಳಲ್ಲಿ ಒಬ್ಬನೂ ಇರು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ನೀನು ನಿನ್ನ ತಂದೆಯಾದ ದಾವೀದನು ನಡೆದ ಪ್ರಕಾರ ನನ್ನ ಮಾರ್ಗಗಳಲ್ಲಿ ನಡೆದು ಕಟ್ಟಳೆಗಳನ್ನೂ ಆಜ್ಞೆಗಳನ್ನೂ ಕೈ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ದಿವಸಗಳನ್ನು ಹೆಚ್ಚಿಸುವೆ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ಆಗ ಸೊಲೊಮೋನನು ಎಚ್ಚತ್ತಾಗ ಇಗೋ, ಅದು ಸ್ವಪ್ನವಾಗಿತ್ತು, ಅವನು ಯೆರೂ ಸಲೇಮಿಗೆ ಬಂದು ಕರ್ತನ ಒಡಂಬಡಿಕೆಯ ಮಂಜೂಷ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ದೆ ನಿಂತು ದಹನಬಲಿಗಳನ್ನೂ ಸಮಾಧಾನದ ಬಲಿಗಳನ್ನೂ ಅರ್ಪಿಸಿ ತನ್ನ ಸೇವಕರಿಗೆ ಔತಣ ಮಾಡಿ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ತರುವಾಯ ಇಬ್ಬರು ವೇಶ್ಯಾಸ್ತ್ರೀಯರು ಅರಸನ ಬಳಿಗೆ ಬಂದು ಅವನ ಮುಂದೆ ನಿಂ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ಅವರಲ್ಲಿ ಒಬ್ಬಳು--ಓ ನನ್ನ ಒಡೆಯನೇ, ನಾನೂ ಈ ಹೆಂಗಸೂ ಒಂದೇ ಮನೆಯಲ್ಲಿ ವಾಸವಾಗಿ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ನಾನು ಅವಳ ಸಂಗಡ ಮನೆಯಲ್ಲಿರುವಾಗ ಮಗುವನ್ನು ಹೆತ್ತೆನು. ನಾನು ಹೆತ್ತ ಮೂರು ದಿವಸಗಳ ತರುವಾಯ ಈ ಹೆಂಗಸು 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ತ್ತಳು. ನಾವು ಇಬ್ಬರೂ ಕೂಡಿಯೇ ಇದ್ದೆ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ಮನೆಯಲ್ಲಿ ನಮ್ಮ ಇಬ್ಬರ ಹೊರತು ನಮ್ಮ ಸಂಗಡ ಮತ್ತಾರೂ ಇಲ್ಲ. ಆದರೆ ಅವಳು ಅದರ ಮೇಲೆ ಹೊರಳಿದ್ದರಿಂದ ರಾತ್ರಿಯಲ್ಲಿ ಈ]]></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ಸಿನ ಮಗುವು ಸತ್ತು ಹೋ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ಇವಳು ಮಧ್ಯರಾತ್ರಿಯಲ್ಲಿ ಎದ್ದು ನಿನ್ನ ದಾಸಿಯು ನಿದ್ರೆ ಗೈಯುತ್ತಿರುವಾಗ ನನ್ನ ಹತ್ತಿರ ಮಲಗಿದ್ದ ನನ್ನ ಮಗ 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ದುಕೊಂಡು ಅದನ್ನು ತನ್ನ ಎದೆಯ ಮೇಲೆ ಮಲಗಿಸಿಕೊಂಡು ತನ್ನ ಸತ್ತ ಮಗುವನ್ನು ನನ್ನ ಎದೆಯ ಮೇಲೆ ಮಲಗಿಸಿ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ಉದಯದಲ್ಲಿ ನನ್ನ ಕೂಸಿಗೆ ಮೊಲೆ ಕೊಡಲು ಎದ್ದಾಗ ಇಗೋ, ಅದು ಸತ್ತಿತ್ತು. ಉದಯದಲ್ಲಿ ಅದನ್ನು ಯೋಚಿಸಿದಾಗ ಇಗೋ, ಅ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 ಹೆತ್ತ ಮಗುವಾಗಿದ್ದಿಲ್ಲ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ಆಗ ಆ ಬೇರೆ ಹೆಂಗಸು--ಇಲ್ಲ, ಬದುಕಿರುವವನು ನನ್ನ ಮಗನು, ಸತ್ತವನು ನಿನ್ನ ಮಗನು ಅಂದಳು. ಆದರೆ ನಾನು--ಹಾಗ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ತ್ತವನು ನಿನ್ನ ಮಗನು, ಬದುಕಿರುವವನು ನನ್ನ ಮಗನು ಅಂದೆನು. ಹೀಗೆ ಅವರು ಅರಸನ ಮುಂದೆ ಮಾತನಾ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ಗ ಅರಸನುಇವಳು--ಬದುಕಿರುವವನು ನನ್ನ ಮಗನು, ಸತ್ತವನು ನಿನ್ನ ಮಗನು ಅನ್ನುತ್ತಾಳೆ. ಅವಳು--ಹಾಗಲ್ಲ, ಸತ್ತ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ಮಗನು, ಬದುಕಿರುವವನು ನನ್ನ ಮಗನು ಅನ್ನುತ್ತಾಳೆ ಎಂದು ಹೇ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ಅರಸನು--ಕತ್ತಿಯನ್ನು ನನ್ನ ಬಳಿಗೆ ತಕ್ಕೊಂಡು ಬಾ ಅಂದನು. ಅವರು ಕತ್ತಿಯನ್ನು ಅರಸನ ಬಳಿಗೆ ತಂ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ಆಗ ಅರಸನುಬದುಕಿರುವ ಕೂಸನ್ನು ಎರಡು ತುಂಡಾಗಿ ಕಡಿದು ಇವಳಿಗೆ ಅರ್ಧಪಾಲನ್ನು ಅವಳಿಗೆ ಅರ್ಧ ಪಾಲನ್ನು 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ಆಗ ಬದುಕಿರುವ ಕೂಸಿನ ತಾಯಿಯಾದವಳ ಕರುಳುಗಳು ತನ್ನ ಮಗನಿಗಾಗಿ ಮರುಗಿದ್ದರಿಂದ ಅವಳು ಅರಸನಿಗೆ--ಓ ನನ್ನ ಒಡೆ ಯ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ಬದುಕಿರುವ ಕೂಸನ್ನು ಇವಳಿಗೆ ಕೊಡು; ಕೊಲ್ಲಲ್ಲೇ ಬೇಡ ಅಂದಳು. ಆದರೆ ಮತ್ತೊಬ್ಬಳು--ಅದು ನನ್ನದಾಗಲಿ ನಿನ್ನದಾಗ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ಗಿರಬಾರದು; ಕಡಿ ಯಿರಿ ಅಂದಳು.]]></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ಗ ಅರಸನು ಪ್ರತ್ಯುತ್ತರವಾಗಿಬದುಕಿರುವ ಕೂಸನ್ನು ಇವಳಿಗೆ ಕೊಡಿರಿ; ಕೊಲ್ಲ ಬೇಡಿರಿ; ಇವಳೇ ಅದರ ತಾಯಿ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ಅರಸನು ತೀರಿಸಿದ ನ್ಯಾಯವನ್ನು ಕುರಿತು ಸಮಸ್ತ ಇಸ್ರಾಯೇ ಲ್ಯರು ಕೇಳಿ ಅರಸನಿಗೆ ಭಯಪಟ್ಟರು; ಯಾಕಂದರೆ ನ್ಯಾಯತೀರಿಸ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ಲ್ಲಿ ದೇವರ ಜ್ಞಾನವಿದೆ ಎಂದು ನೋ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1 ಅರಸುಗಳು : 3]]></a:t>
            </a:r>
          </a:p>
        </p:txBody>
      </p:sp>
    </p:spTree>
  </p:cSld>
  <p:clrMapOvr>
    <a:masterClrMapping/>
  </p:clrMapOvr>
</p:sld>
</file>

<file path=ppt/theme/theme1.xml><?xml version="1.0" encoding="utf-8"?>
<a:theme xmlns:a="http://schemas.openxmlformats.org/drawingml/2006/main" name="Theme95">
  <a:themeElements>
    <a:clrScheme name="Theme95">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5">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5">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2026-10-21T07:36:17Z</dcterms:created>
  <dcterms:modified xsi:type="dcterms:W3CDTF">2026-10-21T07:36:17Z</dcterms:modified>
  <dc:title>1 ಅರಸುಗಳು : 3</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