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ுக்குள் மனிதரிலும் மிருகஜீவன்களிலும் கர்ப்பந்திறந்து பிறக்கிற முதற்பேறனைத்தையும் எனக்குப் பரிசுத்தப்படுத்து; அது என்னுடையது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ுக்குள் மனிதரிலும் மிருகஜீவன்களிலும் கர்ப்பந்திறந்து பிறக்கிற முதற்பேறனைத்தையும் எனக்குப் பரிசுத்தப்படுத்து; அது என்னுடையது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 ஜனங்களை நோக்கி: நீங்கள் அடிமைத்தன வீடாகிய எகிப்திலிருந்து புறப்பட்ட இந்த நாளை நினையுங்கள்; கர்த்தர் பலத்த கையினால் உங்களை அவ்விடத்திலிருந்து புறப்படப் பண்ணினார்; ஆகையால், நீங்கள் புளித்த அப்பம் புசிக்கவேண்டா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 ஜனங்களை நோக்கி: நீங்கள் அடிமைத்தன வீடாகிய எகிப்திலிருந்து புறப்பட்ட இந்த நாளை நினையுங்கள்; கர்த்தர் பலத்த கையினால் உங்களை அவ்விடத்திலிருந்து புறப்படப் பண்ணினார்; ஆகையால், நீங்கள் புளித்த அப்பம் புசிக்க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ிப் மாதத்தின் இந்த நாளிலே நீங்கள் புறப்பட்ட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கர்த்தர் உனக்குக் கொடுப்பேன் என்று உன் பிதாக்களுக்கு ஆணையிட்டதும், பாலும் தேனும் ஓடுகிறதுமான தேசமாகிய கானானியர், ஏத்தியர், எமோரியர், ஏவியர், எபூசியர் என்பவர்களுடைய தேசத்துக்கு உன்னை வரப்பண்ணும் காலத்தில், நீ இந்த மாதத்திலே இந்த ஆராதனையைச் செய்வ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கர்த்தர் உனக்குக் கொடுப்பேன் என்று உன் பிதாக்களுக்கு ஆணையிட்டதும், பாலும் தேனும் ஓடுகிறதுமான தேசமாகிய கானானியர், ஏத்தியர், எமோரியர், ஏவியர், எபூசியர் என்பவர்களுடைய தேசத்துக்கு உன்னை வரப்பண்ணும் காலத்தில், நீ இந்த மாதத்திலே இந்த ஆராதனையைச் செய்வ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கர்த்தர் உனக்குக் கொடுப்பேன் என்று உன் பிதாக்களுக்கு ஆணையிட்டதும், பாலும் தேனும் ஓடுகிறதுமான தேசமாகிய கானானியர், ஏத்தியர், எமோரியர், ஏவியர், எபூசியர் என்பவர்களுடைய தேசத்துக்கு உன்னை வரப்பண்ணும் காலத்தில், நீ இந்த மாதத்திலே இந்த ஆராதனையைச் செய்வ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ளிப்பில்லா அப்பத்தை ஏழுநாளளவும் புசிக்கக்கடவாய்; ஏழாம்நாளிலே கர்த்தருக்குப் பண்டிகை ஆசரிக்கப்படுவ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ளிப்பில்லா அப்பத்தை ஏழுநாளளவும் புசிக்கக்கடவாய்; ஏழாம்நாளிலே கர்த்தருக்குப் பண்டிகை ஆசரிக்கப்படுவ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ஏழுநாளும் புளிப்பில்லா அப்பம் புசிக்கவேண்டும்; புளிப்புள்ள அப்பம் உன்னிடத்திலே காணப்படவேண்டாம்; உன் எல்லைக்குள் எங்கும் புளித்தமாவும் உன்னிடத்தில் காணப்படவேண்ட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ஏழுநாளும் புளிப்பில்லா அப்பம் புசிக்கவேண்டும்; புளிப்புள்ள அப்பம் உன்னிடத்திலே காணப்படவேண்டாம்; உன் எல்லைக்குள் எங்கும் புளித்தமாவும் உன்னிடத்தில் காணப்படவேண்ட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ீ உன் புத்திரனை நோக்கி: நான் எகிப்திலிருந்து புறப்படுகையில், கர்த்தர் எனக்குச் செய்ததற்காக இப்படி நடப்பிக்கப்படுகிறது என்று சொல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ீ உன் புத்திரனை நோக்கி: நான் எகிப்திலிருந்து புறப்படுகையில், கர்த்தர் எனக்குச் செய்ததற்காக இப்படி நடப்பிக்கப்படுகிறது என்று சொல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ின் நியாயப்பிரமாணம் உன்வாயிலிருக்கும்படிக்கு, இது உன் கையிலே ஒரு அடையாளமாகவும் உன் கண்களின் நடுவே நினைப்பூட்டுதலாகவும் இருக்கக்கடவது; பலத்த கையினால் கர்த்தர் உன்னை எகிப்திலிருந்து புறப்படப் பண்ணினார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ின் நியாயப்பிரமாணம் உன்வாயிலிருக்கும்படிக்கு, இது உன் கையிலே ஒரு அடையாளமாகவும் உன் கண்களின் நடுவே நினைப்பூட்டுதலாகவும் இருக்கக்கடவது; பலத்த கையினால் கர்த்தர் உன்னை எகிப்திலிருந்து புறப்படப் பண்ணினார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ின் நியாயப்பிரமாணம் உன்வாயிலிருக்கும்படிக்கு, இது உன் கையிலே ஒரு அடையாளமாகவும் உன் கண்களின் நடுவே நினைப்பூட்டுதலாகவும் இருக்கக்கடவது; பலத்த கையினால் கர்த்தர் உன்னை எகிப்திலிருந்து புறப்படப் பண்ணினார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நீ வருஷந்தோறும் குறித்த காலத்தில் இந்த நியமத்தை ஆசரித்து வருவ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கர்த்தர் உனக்கும் உன் பிதாக்களுக்கும் ஆணையிட்டபடியே, உன்னைக் கானானியரின் தேசத்திலே வரப்பண்ணி, அதை உனக்குக் கொடுக்கும்போ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கர்த்தர் உனக்கும் உன் பிதாக்களுக்கும் ஆணையிட்டபடியே, உன்னைக் கானானியரின் தேசத்திலே வரப்பண்ணி, அதை உனக்குக் கொடுக்கும்போ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கர்த்தர் உனக்கும் உன் பிதாக்களுக்கும் ஆணையிட்டபடியே, உன்னைக் கானானியரின் தேசத்திலே வரப்பண்ணி, அதை உனக்குக் கொடுக்கும்போ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ப்பந்திறந்து பிறக்கும் அனைத்தையும், உனக்கு இருக்கும் மிருகஜீவன்களின் தலையீற்றனைத்தையும், கர்த்தருக்கு ஒப்புக்கொடுப்பாயாக; அவைகளிலுள்ள ஆண்கள் கர்த்தருடையவை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ப்பந்திறந்து பிறக்கும் அனைத்தையும், உனக்கு இருக்கும் மிருகஜீவன்களின் தலையீற்றனைத்தையும், கர்த்தருக்கு ஒப்புக்கொடுப்பாயாக; அவைகளிலுள்ள ஆண்கள் கர்த்தருடையவை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ழுதையின் தலையீற்றையெல்லாம் ஒரு ஆட்டுக்குட்டியால் மீட்டுக்கொள்வாயாக; மீட்காவிட்டால், அதின் கழுத்தை முறித்துப்போடு. உன் பிள்ளைகளில் முதற்பேறான சகல நரஜீவனையும் மீட்டுக் கொள்வ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ழுதையின் தலையீற்றையெல்லாம் ஒரு ஆட்டுக்குட்டியால் மீட்டுக்கொள்வாயாக; மீட்காவிட்டால், அதின் கழுத்தை முறித்துப்போடு. உன் பிள்ளைகளில் முதற்பேறான சகல நரஜீவனையும் மீட்டுக் கொள்வ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ழுதையின் தலையீற்றையெல்லாம் ஒரு ஆட்டுக்குட்டியால் மீட்டுக்கொள்வாயாக; மீட்காவிட்டால், அதின் கழுத்தை முறித்துப்போடு. உன் பிள்ளைகளில் முதற்பேறான சகல நரஜீவனையும் மீட்டுக் கொள்வ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ற்காலத்தில் உன் குமாரன்: இது என்ன என்று உன்னைக் கேட்டால்; நீ அவனை நோக்கி: கர்த்தர் எங்களைப் பலத்த கையினால் அடிமைத்தன வீடாகிய எகிப்திலிருந்து புறப்படப்பண்ண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ற்காலத்தில் உன் குமாரன்: இது என்ன என்று உன்னைக் கேட்டால்; நீ அவனை நோக்கி: கர்த்தர் எங்களைப் பலத்த கையினால் அடிமைத்தன வீடாகிய எகிப்திலிருந்து புறப்படப்பண்ண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ற்காலத்தில் உன் குமாரன்: இது என்ன என்று உன்னைக் கேட்டால்; நீ அவனை நோக்கி: கர்த்தர் எங்களைப் பலத்த கையினால் அடிமைத்தன வீடாகிய எகிப்திலிருந்து புறப்படப்பண்ண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ை விடாதபடிக்கு, பார்வோன் கடினப்பட்டிருக்கும்போது, கர்த்தர் எகிப்து தேசத்தில் மனிதரின் தலைப்பிள்ளைகள் முதல் மிருகஜீவன்களின் தலையீற்றுகள் வரைக்கும் உண்டாயிருந்த முதற்பேறுகள் யாவையும் கொன்று போட்டார்; ஆகையால், கர்ப்பந்திறந்து பிறக்கும் ஆணையெல்லாம் நான் கர்த்தருக்குப் பலியிட்டு என் பிள்ளைகளில் முதற்பேறனைத்தையும் மீட்டுக்கொள்ள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ை விடாதபடிக்கு, பார்வோன் கடினப்பட்டிருக்கும்போது, கர்த்தர் எகிப்து தேசத்தில் மனிதரின் தலைப்பிள்ளைகள் முதல் மிருகஜீவன்களின் தலையீற்றுகள் வரைக்கும் உண்டாயிருந்த முதற்பேறுகள் யாவையும் கொன்று போட்டார்; ஆகையால், கர்ப்பந்திறந்து பிறக்கும் ஆணையெல்லாம் நான் கர்த்தருக்குப் பலியிட்டு என் பிள்ளைகளில் முதற்பேறனைத்தையும் மீட்டுக்கொள்ள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ை விடாதபடிக்கு, பார்வோன் கடினப்பட்டிருக்கும்போது, கர்த்தர் எகிப்து தேசத்தில் மனிதரின் தலைப்பிள்ளைகள் முதல் மிருகஜீவன்களின் தலையீற்றுகள் வரைக்கும் உண்டாயிருந்த முதற்பேறுகள் யாவையும் கொன்று போட்டார்; ஆகையால், கர்ப்பந்திறந்து பிறக்கும் ஆணையெல்லாம் நான் கர்த்தருக்குப் பலியிட்டு என் பிள்ளைகளில் முதற்பேறனைத்தையும் மீட்டுக்கொள்ள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ை விடாதபடிக்கு, பார்வோன் கடினப்பட்டிருக்கும்போது, கர்த்தர் எகிப்து தேசத்தில் மனிதரின் தலைப்பிள்ளைகள் முதல் மிருகஜீவன்களின் தலையீற்றுகள் வரைக்கும் உண்டாயிருந்த முதற்பேறுகள் யாவையும் கொன்று போட்டார்; ஆகையால், கர்ப்பந்திறந்து பிறக்கும் ஆணையெல்லாம் நான் கர்த்தருக்குப் பலியிட்டு என் பிள்ளைகளில் முதற்பேறனைத்தையும் மீட்டுக்கொள்ள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எங்களைப் பலத்த கையினால் எகிப்திலிருந்து புறப்படப்பண்ணினதற்கு, இது உன் கையில் அடையாளமாகவும், உன் கண்களின் நடுவே ஞாபகக்குறியாகவும் இருக்கக்கடவது என்று சொல்வாயாக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எங்களைப் பலத்த கையினால் எகிப்திலிருந்து புறப்படப்பண்ணினதற்கு, இது உன் கையில் அடையாளமாகவும், உன் கண்களின் நடுவே ஞாபகக்குறியாகவும் இருக்கக்கடவது என்று சொல்வாயாக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ஜனங்களைப் போக விட்டபின்: ஜனங்கள் யுத்தத்தைக் கண்டால் மனமடிந்து, எகிப்துக்குத் திரும்புவார்கள் என்று சொல்லி; பெலிஸ்தரின் தேசவழியாய்ப் போவது சமீபமானாலும், தேவன் அவர்களை அந்த வழியாய் நடத்தாம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ஜனங்களைப் போக விட்டபின்: ஜனங்கள் யுத்தத்தைக் கண்டால் மனமடிந்து, எகிப்துக்குத் திரும்புவார்கள் என்று சொல்லி; பெலிஸ்தரின் தேசவழியாய்ப் போவது சமீபமானாலும், தேவன் அவர்களை அந்த வழியாய் நடத்தாம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ஜனங்களைப் போக விட்டபின்: ஜனங்கள் யுத்தத்தைக் கண்டால் மனமடிந்து, எகிப்துக்குத் திரும்புவார்கள் என்று சொல்லி; பெலிஸ்தரின் தேசவழியாய்ப் போவது சமீபமானாலும், தேவன் அவர்களை அந்த வழியாய் நடத்தாம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வந்த சமுத்திரத்தின் வனாந்தர வழியாய் ஜனங்களைச் சுற்றிப் போகப் பண்ணினார். இஸ்ரவேல் புத்திரர் எகிப்து தேசத்திலிருந்து அணியணியாய்ப் புறப்பட்டுப்போ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வந்த சமுத்திரத்தின் வனாந்தர வழியாய் ஜனங்களைச் சுற்றிப் போகப் பண்ணினார். இஸ்ரவேல் புத்திரர் எகிப்து தேசத்திலிருந்து அணியணியாய்ப் புறப்பட்டுப்போ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தன்னோடேகூட யோசேப்பின் எலும்புகளை எடுத்துக்கொண்டு போனான். தேவன் நிச்சயமாய் உங்களைச் சந்திப்பார்; அப்பொழுது உங்களோடேகூட என் எலும்புகளை இவ்விடத்திலிருந்து கொண்டுபோங்கள் என்று யோசேப்பு சொல்லி, இஸ்ரவேல் புத்திரரை உறுதியாய் ஆணையிடும்படி செய்த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தன்னோடேகூட யோசேப்பின் எலும்புகளை எடுத்துக்கொண்டு போனான். தேவன் நிச்சயமாய் உங்களைச் சந்திப்பார்; அப்பொழுது உங்களோடேகூட என் எலும்புகளை இவ்விடத்திலிருந்து கொண்டுபோங்கள் என்று யோசேப்பு சொல்லி, இஸ்ரவேல் புத்திரரை உறுதியாய் ஆணையிடும்படி செய்த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தன்னோடேகூட யோசேப்பின் எலும்புகளை எடுத்துக்கொண்டு போனான். தேவன் நிச்சயமாய் உங்களைச் சந்திப்பார்; அப்பொழுது உங்களோடேகூட என் எலும்புகளை இவ்விடத்திலிருந்து கொண்டுபோங்கள் என்று யோசேப்பு சொல்லி, இஸ்ரவேல் புத்திரரை உறுதியாய் ஆணையிடும்படி செய்திரு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ுக்கோத்திலிருந்து பிரயாணப்பட்டு, வனாந்தரத்தின் ஓரமாய் ஏத்தாமிலே பாளயமிறங்க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இரவும் பகலும் வழிநடக்கக்கூடும்படிக்கு, கர்த்தர் பகலில் அவர்களை வழிநடத்த மேகஸ்தம்பத்திலும், இரவில் அவர்களுக்கு வெளிச்சங்காட்ட அக்கினிஸ்தம்பத்திலும் அவர்களுக்கு முன் செ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இரவும் பகலும் வழிநடக்கக்கூடும்படிக்கு, கர்த்தர் பகலில் அவர்களை வழிநடத்த மேகஸ்தம்பத்திலும், இரவில் அவர்களுக்கு வெளிச்சங்காட்ட அக்கினிஸ்தம்பத்திலும் அவர்களுக்கு முன் செ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இரவும் பகலும் வழிநடக்கக்கூடும்படிக்கு, கர்த்தர் பகலில் அவர்களை வழிநடத்த மேகஸ்தம்பத்திலும், இரவில் அவர்களுக்கு வெளிச்சங்காட்ட அக்கினிஸ்தம்பத்திலும் அவர்களுக்கு முன் செ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கலிலே மேகஸ்தம்பமும், இரவிலே அக்கினிஸ்தம்பமும் ஜனங்களிடத்திலிருந்து விலகிப்போக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স্রায়েলের প্রতিটি নারীর প্রথমজাত পুত্র সন্তানকে আমার উদ্দেশ্যে দান কর| এমনকি প্রত্যেকটি পশ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থম পুরুষ শাবকটিও আমার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মোশি লোকদের বলল, “এই দিনটিকে মনে রেখো| তোমরা মিশরের ক্রীতদাস ছিলে| কিন্তু প্রভু তাঁর মহান শ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এই দিনে তোমাদের দাসত্বের শৃঙ্খল থেকে মুক্ত করেছেন| তোমরা খামিরবিহীন রুটি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জ আবীব মাসের (বসন্তকালের) এই দিনে তোমরা মিশর ত্যাগ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তোমাদের পূর্বপুরুষদের কাছে কনানীয়, হিত্তীয়, ইমোরীয়, হিব্বীয় ও যিবূষীয়দের দেশ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র প্রতিশ্রুতি দিয়েছিলেন| প্রভু তোমাদের এই বিশাল সম্পদে ভরা শস্য শ্যামল দেশে নিয়ে আসার 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অবশ্যই প্রতি বছর প্রথম মাসের এই বিশেষ দিনে উপাসন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সাতদিন ধরে তোমরা খামিরবিহীন রুটি খাবে| সাত দিনের দিন ভোজন উত্সব করবে| এই মহাভোজ উত্সব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কে সম্মান জানানোর উদ্দেশ্য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সাতদিন ধরে তোমরা খামিরবিহীন রুটি খাবে| তোমাদের দেশের কোথাও কোন খামিরবিশিষ্ট রুটি অবশ্যই থাক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দিন তোমরা তোমাদের সন্তানদের বলবে, ‘প্রভু আমাদের মিশর দেশ থেকে উদ্ধার করে এনেছেন বলে আমরা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ভোজ উত্সব পালন কর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এই বিশ্রামের দিনটিকে কোনও বিশেষ দিনে হাতে বাঁধা সুতোর মতো তোমাদের মনে রাখা উচিত্‌|মনে রাখবে দ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োখের মাঝখানে কপালে লাগানো তিলকের মতো| এই ছুটির দিনটি তোমাদের প্রভুর শিক্ষামালাকে মনে রাখতে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এটা তোমাদের সাহায্য করবে প্রভুর মহান শক্তিকে মনে রাখতে যিনি তোমাদের মিশর থেকে মুক্ত করেচ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ুতরাং প্রতি বছর ছুটির দিনটিকে তোমরা প্রতি বছর সঠিক সময় স্মর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তোমাদের পূর্বপুরুষদের এবং তোমাদের কাছে প্রতিশ্রুতি মতো প্রভু তোমাদের কনানীযদের দেশ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ন| কিন্তু প্রভু তোমাদের পূর্বপুরুষদের কাছে প্রতিশ্রুতি দিয়েছিলেন য়ে তোমাদের তিনি এই দেশ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| ঈশ্বর তোমাদের এই দেশ দেওয়ার প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োমরা কিন্তু তাঁকে তোমাদের প্রথম পুত্র সন্তান এবং ভূমিষ্ট হওয়া প্রথম পুরুষ শাবককে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দেশ্যে দা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তিটি গাধার প্রথমজাত পুরুষ শাবককে প্রতিটি মেষ শাবকের বিনিময়ে প্রভুর কাছ থেকে কিনে মুক্ত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তে পারবে| যদি মুক্ত করতে না পারো তাহলে গাধার শাবকটিকে ঘাড় মটকে হত্যা করবে| এবং সেটাই হবে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নৈবেদ্য| কিন্তু মানুষের প্রথমজাত পুত্র সন্তানদের অবশ্যই প্রভুর কাছ থেকে ফেরত্‌ নিয়ে আস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ভবিষ্যতে তোমাদের সন্তানরা জিজ্ঞাসা করবে, তোমরা এগুলো কেন করলে, ‘এগুলোর মানেই বা কি?’ তখন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ে, ‘আমরা মিশরে দাসত্ব করতাম| কিন্তু প্রভুই তাঁর মহান শক্তি প্রয়োগ করে আমাদের মিশর দেশ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ধার করে এন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মিশরে ফরৌণ ছিলেন ভীষণ জেদী| তিনি কিছুতেই আমাদের মুক্তি দিচ্ছিলেন না| তাই প্রভু তখন সে 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 প্রথমজাত সন্তানদের হত্যা করেছিলেন| প্রভু মানুষ ও পশু উভয়েরই প্রথমজাত পুরুষ সন্তানদের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 সেইজন্যই আমরা সমস্ত প্রথমজাত পুং পশুদের প্রভুর কাছে উত্সর্গ করি এবং প্রভুর কাছ থেকে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থমজাত পুত্র সন্তানদের কিনে নি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রই চিহ্ন হিসাবে তোমাদের হাতে সুতো বাঁধ! এবং দুই চোখের মাঝখানে তিলক| যাতে তোমরা মনে রাখতে প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প্রভু তাঁর পরাক্রম শক্তি প্রযোগ করে আমাদের মিশর দেশ থেকে উদ্ধার করে এন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ফরৌণ যখন লোকদের চলে য়েতে দিলেন, ঈশ্বর তাদের পলেষ্টীয় দেশের মধ্যে দিয়ে ভূমধ্যসাগর বরাবর সহ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ুদ্র পথ ব্যবহার করতে দেন নি, যদিও সো রাস্তা ছিল| ঈশ্বর বলেছিলেন, “ঐ দিক দিয়ে গেলে যুদ্ধ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লোকরা মত পরিবর্তন করে আবার মিশরেই ফিরে য়েতে পা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ই ঈশ্বর তাদের সূফ সাগরের দিকবর্তী মরুভূমির মধ্যে দিয়ে নিয়ে এসেছিলেন| মিশর ত্যাগ করার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রা য়ুদ্ধের পোশাকে নিজেদের সজ্জিত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মোশি য়োষেফের অস্থি বয়ে নিয়ে চলল| (য়োষেফ মারা যাবার আগে ইস্রায়েলের পুত্রদের এই কাজ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করিযে নিয়েছিল| য়োষেফ বলেছিল, “ঈশ্বর তোমাদের যখন রক্ষা করবেন তখন তোমরা মিশর দেশ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অস্থি সকল বয়ে নিয়ে এসো|”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ইস্রায়েলীয়রা সুক্কোত্‌ ছেড়ে এসেছিল এবং এথমে, য়েটা মরুভুমির কাছে ছিল, সেখানে তাঁবু গাড়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 সেই সময় তাদের পথ দেখিয়ে নিয়ে এলেন| সেই যাত্রার সময় প্রভু পথ দেখানোর জন্য দিনের বেল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ম্বা মেঘ স্তম্ভ এবং রাতের বেলায আগুনের শিখা ব্যবহার করতেন| ঐ আগুনের শিখা রাতের বেলায় তাদের পথ চল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লো জোগা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লম্বা মেঘ স্তম্ভ সারাদিন তাদের সঙ্গে থাকত এবং রাতে থাকত আগুনের শিখ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2026-10-21T03:00:49Z</dcterms:created>
  <dcterms:modified xsi:type="dcterms:W3CDTF">2026-10-21T03:00:49Z</dcterms:modified>
  <dc:title>যাত্রাফল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