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ட்சிப்பின் தேவனாகிய கர்த்தாவே, இரவும் பகலும் உம்மை நோக்கிக் கூப்பி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து சமுகத்தில் வருவதாக; என் கூப்பிடுதலுக்கு உமது செவியைச் சாய்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துக்கத்தால் நிறைந்திருக்கிறது; என் ஜீவன் பாதாளத்திற்குச் சமீபமாய் வந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ுழியில் இறங்குகிறவர்களோடு எண்ணப்பட்டு, பெலனற்ற மனுஷனைப் போலா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ுழியில் இறங்குகிறவர்களோடு எண்ணப்பட்டு, பெலனற்ற மனுஷனைப் போலா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 அறுப்புண்டுபோய்ப் பிரேதக்குழிகளிலே கிடக்கிறவர்களைப் போலா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ித்தவர்களில் ஒருவனைப்போல் நெகிழப்பட்டிருக்கிறேன்; நீர் இனி ஒருபோதும் நினையாதபடி, உமது கையால் அறுப்புண்டுபோய்ப் பிரேதக்குழிகளிலே கிடக்கிறவர்களைப் போலா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ப் பாதாளக்குழியிலும் இருளிலும் ஆழங்களிலும் வைத்த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கோபம் என்னை இருத்துகிறது; உம்முடைய அலைகளெல்லாவற்றினாலும் என்னை வருத்தப்படுத்துகிறீர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 புறப்படக் கூடாதபடி அடைபட்ட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அறிமுகமானவர்களை எனக்குத் தூரமாக விலக்கி, அவர்களுக்கு என்னை அருவருப்பாக்கினார்; நான் வெளியே புறப்படக் கூடாதபடி அடைபட்ட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 உமக்கு நேராக என் கைகளை விரி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க்கத்தினால் என் கண் தொய்ந்துபோயிற்று; கர்த்தாவே, அநுதினமும் நான் உம்மை நோக்கிக் கூப்பிட்டு, உமக்கு நேராக என் கைகளை விரி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ர்களுக்கு அதிசயங்களைச் செய்வீரோ? செத்துப்போன வீரர் எழுந்து உம்மைத் துதிப்பார்களோ? (சேலா.)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ேதக்குழியில் உமது கிருபையும் அழிவில் உமது உண்மையும் விவரிக்கப்பட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ேதக்குழியில் உமது கிருபையும் அழிவில் உமது உண்மையும் விவரிக்கப்படும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ுளில் உமது அதிசயங்களும், மறதியின் பூமியில் உமது நீதியும் அறியப்படும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ுளில் உமது அதிசயங்களும், மறதியின் பூமியில் உமது நீதியும் அறியப்படும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கர்த்தாவே, உம்மை நோக்கிக் கூப்பிடுகிறேன்; காலையிலே என் விண்ணப்பம் உமக்கு முன்பாக வ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கர்த்தாவே, உம்மை நோக்கிக் கூப்பிடுகிறேன்; காலையிலே என் விண்ணப்பம் உமக்கு முன்பாக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ஏன் என் ஆத்துமாவைத் தள்ளிவிடுகிறீர்? ஏன் உமது முகத்தை எனக்கு மறைக்கிறீர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வயதுமுதல் நான் சிறுமைப்பட்டவனும் மாண்டுபோகிறவனுமாயிருக்கிறேன்; உம்மால் வரும் திகில்கள் என்மேல் சுமந்திருக்கிறது, நான் மனங்கலங்க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வயதுமுதல் நான் சிறுமைப்பட்டவனும் மாண்டுபோகிறவனுமாயிருக்கிறேன்; உம்மால் வரும் திகில்கள் என்மேல் சுமந்திருக்கிறது, நான் மனங்கலங்க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எரிச்சல்கள் என்மேல் புரண்டுபோகிறது; உம்முடைய பயங்கரங்கள் என்னை அதம்பண்ண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ாடோறும் தண்ணீரைப்போல் என்னைச் சூழ்ந்து, ஏகமாய் என்னை வளைந்துகொள்ள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நேகிதனையும் தோழனையும் எனக்குத் தூரமாக விலக்கினீர்; எனக்கு அறிமுகமானவர்கள் மறைந்து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நேகிதனையும் தோழனையும் எனக்குத் தூரமாக விலக்கினீர்; எனக்கு அறிமுகமானவர்கள் மறைந்த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ঈশ্বর, আপনিই আমার পরিত্রাতা| দিন রাত্রি ধরে আমি আপনার কাছে প্রার্থনা কর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প্রার্থনার দিকে মনোযোগ দিন| করুণার জন্য আমা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আত্মা এই যন্ত্রণায় অনেক কষ্ট পেয়েছে! খুব তাড়াতাড়ি আমি মারা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তিমধ্যেই লোকরা আমার সঙ্গে সেই রকম আচরণ শুরু করেছে, যা একজন মৃতের প্রতি করা হয়, অথবা একজন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বেঁচে থাকার পক্ষে খুব দুর্বল তার সঙ্গে য়েমন ব্যবহার কর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ওরা মৃতদের মধ্যে আমাকে খোঁজে| আমি সেই মৃত লোকের মত কবরে পড়ে আছি, য়ে মৃত লোককে আপনি ভুলে গ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আপনার থেকে এবং আপনার যত্ন থেকে বিচ্ছিন্ন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পনি আমাকে মাটির সেই গর্তে পুরে দিয়েছেন| হ্যাঁ, আপনি আমাকে অন্ধকারে নিক্ষেপ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ঈশ্বর, আপনি আমার প্রতি ক্রোধান্তিত ছিলেন এবং আপনি আমায় শাস্তি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পনি আমার বন্ধুদের আমায় ছেড়ে য়েতে বাধ্য করেছেন| অচ্ছুত লোকের মত ওরা সবাই আমাকে এড়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গৃহবন্দী হয়ে আছি, আমি বাইরে য়ে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ন্ত্রণায় কেঁদে কেঁদে আমার চোখ টন্টন্ করছে| প্রভু, সারাক্ষণ আমি আপনার কাছে প্রার্থনা ক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র সময় আমার দুটি বাহু আমি আপনার দিকে তুলে ধ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, আপনি কি মৃত লোকদের জন্য অলৌকিক কাজসমূহ করেন? প্রেতরা কি জেগে উঠে আপনার প্রশংসা করে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বরে থাকা লোকরা কি আপনার সত্য প্রেম সম্বন্ধে কথা বলতে পারে? মৃত্যুর জগতে থাকা লোকেরা ক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স্ততার কথা বলতে পারে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ে সব আশ্চর্য়্য় কার্য়্য় আপনি করেন, অন্ধকারে থাকা মৃতরা তা দেখতে পায় না| বিস্মৃতির দেশে ম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আপনার ধার্ম্মিকতার কথা বল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, আমাকে সাহায্য করার জন্য আপনার কাছে প্রার্থনা জানাচ্ছি! প্রত্যেকদিন উষাকালে আমি আপন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কেন আপনি আমায় ত্যাগ করেছেন? কেন আপনি আমার কথা শুনতে পান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রুণ বযস থেকেই আমি অসুস্থ ও দুর্বল| আমি আপনার ক্রোধ ভোগ করেছি| আমি আপনার ক্রোধের শিকার হ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অসহ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, আপনার ক্রোধ আমাকে ধ্বংস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জ্বালা-যন্ত্রণা আমার নিত্যসঙ্গী| আমার মনে হচ্ছে য়েন, আমি আমার জ্বালা-যন্ত্রণায় ডুবে য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, আমার প্রিযজন ও বন্ধুদের থেকে আপনি আমার বিচ্ছিন্ন করেছেন| একমাত্র অন্ধকারই আমার সঙ্গ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য়ার জন্য অবশিষ্ট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2026-10-22T08:46:52Z</dcterms:created>
  <dcterms:modified xsi:type="dcterms:W3CDTF">2026-10-22T08:46:52Z</dcterms:modified>
  <dc:title>গীতসংহিতা : 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