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ுதிக்குள் 
வாசம் பண்ணும் தேவனே
இந்நேரம் அடியாரின் 
துதிகள் மத்தியிலே இறங்கி வ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ாசல்களில் துதியோடும்
உம் பிரகாரத்தில் புகழ்ச்சியோடும்
உம்மைத் துதித்திடவே பிரவேசித்திட்டோம்
உம் நாமத்தை ஒருமித்துமே
உயர்த்தியே போற்றுகிற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ஸ்ரவேலின் எக்காளம் மகா
ஆரவாரத்து முழக்கத்தின் முன்
எரிகோவின் அலங்கம் விழுந்தது போல்
இப்போ சத்துருவின் கோட்டைகளை
இடித்து தகர்த்திட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ைக் குறித்தும் கவலைப்படாமல்
எல்லா விண்ணப்பமும் ஏறெடுங்கள்
என்றும் ஸ்தோத்திர ஜெப வேண்டுதலோடு
இப்போ எல்லா புத்திக்கும் மேலான
உம் சமாதானம் ஈந்திட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கிருபையின் மகிமைக்குமே
எம்மை புகழ்ச்சியாய் முன்குறித்தீர்
எம் சுதந்தரத்தின் அச்சாரமாக
எம்மை மீட்கவே முத்தரித்தீரே
உம் ஆவியானவரால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2026-07-30T21:38:20Z</dcterms:created>
  <dcterms:modified xsi:type="dcterms:W3CDTF">2026-07-30T21:38:20Z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