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ே, என் ஆத்துமா உன்னைவிட்டுப் பிரியாதபடிக்கும், நான் உன்னைப்பாழும் குடியற்ற தேசமும் ஆக்காதபடிக்கும் புத்திகே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ே, என் ஆத்துமா உன்னைவிட்டுப் பிரியாதபடிக்கும், நான் உன்னைப்பாழும் குடியற்ற தேசமும் ஆக்காதபடிக்கும் புத்திகே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க்குலைகளை அறுக்கிறவனைப்போல உன் கையைத் திரும்பக் கூடைகளின்மேல் போடென்று சொல்லி, அவர்கள் இஸ்ரவேலில் மீதியாயிருந்த கனியைத் திராட்சச்செடியின் கனியைப்போல நன்றாய்ப் பொறுக்கிக்கொண்டுபோ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க்குலைகளை அறுக்கிறவனைப்போல உன் கையைத் திரும்பக் கூடைகளின்மேல் போடென்று சொல்லி, அவர்கள் இஸ்ரவேலில் மீதியாயிருந்த கனியைத் திராட்சச்செடியின் கனியைப்போல நன்றாய்ப் பொறுக்கிக்கொண்டுபோ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ேட்கும்படி நான் யாரோடே பேசி எச்சரிப்பேன்? அவர்களுடைய செவி விருத்தசேதனமில்லாதது; அவர்கள் கேட்கமாட்டார்கள்; கர்த்தருடைய வசனம் அவர்களுக்கு நிந்தையாயிருக்கிறது; அதின்மேல் அவர்களுக்கு விருப்ப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ேட்கும்படி நான் யாரோடே பேசி எச்சரிப்பேன்? அவர்களுடைய செவி விருத்தசேதனமில்லாதது; அவர்கள் கேட்கமாட்டார்கள்; கர்த்தருடைய வசனம் அவர்களுக்கு நிந்தையாயிருக்கிறது; அதின்மேல் அவர்களுக்கு விருப்ப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ேட்கும்படி நான் யாரோடே பேசி எச்சரிப்பேன்? அவர்களுடைய செவி விருத்தசேதனமில்லாதது; அவர்கள் கேட்கமாட்டார்கள்; கர்த்தருடைய வசனம் அவர்களுக்கு நிந்தையாயிருக்கிறது; அதின்மேல் அவர்களுக்கு விருப்ப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புத்திரரே, நீங்கள் எருசலேமின் நடுவிலிருந்து ஏகமாய்க் கூடியோடி, தெக்கோவாவில் எக்காளம் ஊதி, பெத்கேரேமின்மேல் அடையாளமாகத் தீவெளிச்சங் காட்டுங்கள்; ஒரு தீங்கும் மகா சங்காரமும் வடக்கேயிருந்து தோன்றுகிறத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புத்திரரே, நீங்கள் எருசலேமின் நடுவிலிருந்து ஏகமாய்க் கூடியோடி, தெக்கோவாவில் எக்காளம் ஊதி, பெத்கேரேமின்மேல் அடையாளமாகத் தீவெளிச்சங் காட்டுங்கள்; ஒரு தீங்கும் மகா சங்காரமும் வடக்கேயிருந்து தோன்றுகிறத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வீடுகளும், அவர்களுடைய காணிபூமிகளும், அவர்களுடைய மனைவிகளோடே ஏகமாய் அந்நியர் வசமாகும்; என் கையை இந்தத் தேசத்தின் குடிகளுக்கு விரோதமாக நீட்டுவேன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வீடுகளும், அவர்களுடைய காணிபூமிகளும், அவர்களுடைய மனைவிகளோடே ஏகமாய் அந்நியர் வசமாகும்; என் கையை இந்தத் தேசத்தின் குடிகளுக்கு விரோதமாக நீட்டுவேன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ல்வமாய் வளர்ந்த ரூபவதியான சீயோன் குமாரத்தியைப் பாழாக்க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ில், சிறியோர்முதல் பெரியோர்மட்டும், ஒவ்வொருவரும் பொருளாசைக்காரர்; இதுவுமல்லாமல் தீர்க்கதரிசிகள்முதல் ஆசாரியர்கள்மட்டும் ஒவ்வொருவரும் பொய்ய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ில், சிறியோர்முதல் பெரியோர்மட்டும், ஒவ்வொருவரும் பொருளாசைக்காரர்; இதுவுமல்லாமல் தீர்க்கதரிசிகள்முதல் ஆசாரியர்கள்மட்டும் ஒவ்வொருவரும் பொய்ய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 தங்கள் மந்தைகளோடே அவளிடத்துக்கு வருவார்கள்; அவர்கள் அவளுக்கு விரோதமாய்ச் சுற்றிலும் கூடாரம்போட்டு, அவனவன் தன் தன் ஸ்தலத்தில் மேய்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 தங்கள் மந்தைகளோடே அவளிடத்துக்கு வருவார்கள்; அவர்கள் அவளுக்கு விரோதமாய்ச் சுற்றிலும் கூடாரம்போட்டு, அவனவன் தன் தன் ஸ்தலத்தில் மேய்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ாதானமில்லாதிருந்தும் சமாதானம் சமாதானம் என்று சொல்லி, என் ஜனத்த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ாதானமில்லாதிருந்தும் சமாதானம் சமாதானம் என்று சொல்லி, என் ஜனத்த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ுக்கு விரோதமாய் யுத்தஞ்செய்ய ஆயத்தம்பண்ணுங்கள் என்றும், மத்தியானத்தில்தானே நாம் போயேறும்படிக்கு எழுந்திருங்கள்; ஐயோ! பொழுது சாய்ந்து, அந்தி நிழல்கள் நீண்டுபோகிறதே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ுக்கு விரோதமாய் யுத்தஞ்செய்ய ஆயத்தம்பண்ணுங்கள் என்றும், மத்தியானத்தில்தானே நாம் போயேறும்படிக்கு எழுந்திருங்கள்; ஐயோ! பொழுது சாய்ந்து, அந்தி நிழல்கள் நீண்டுபோகிறதே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ழுந்திருங்கள், நாம் இராக்காலத்திலாகிலும் போயேறி, அவளுடைய அரமனைகளை அழிப்போம் என்றும் சொல்ல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ுடைய கர்த்தர் சொல்லுகிறது என்னவென்றால், மரங்களை வெட்டி, எருசலேமுக்கு விரோதமாய்க் கொத்தளம் போடுங்கள்; அதுவே விசாரிக்கப்படவேண்டிய நகரம்; அதின் உட்புறமெல்லாம் கொடும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ுடைய கர்த்தர் சொல்லுகிறது என்னவென்றால், மரங்களை வெட்டி, எருசலேமுக்கு விரோதமாய்க் கொத்தளம் போடுங்கள்; அதுவே விசாரிக்கப்படவேண்டிய நகரம்; அதின் உட்புறமெல்லாம் கொடும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ற்றானது, தன் தண்ணீரைச் சுரக்கப்பண்ணுமாப்போல, அது தன் தீங்கைச் சுரக்கப்பண்ணுகிறது; அதிலே கொடுமையும் அழிம்பும் கேட்கப்படுகிறது; துக்கமும் காயங்களும் நித்தமும் எனக்கு முன்பாகக் காணப்படு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ற்றானது, தன் தண்ணீரைச் சுரக்கப்பண்ணுமாப்போல, அது தன் தீங்கைச் சுரக்கப்பண்ணுகிறது; அதிலே கொடுமையும் அழிம்பும் கேட்கப்படுகிறது; துக்கமும் காயங்களும் நித்தமும் எனக்கு முன்பாகக் காணப்படு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்மேல் காவலாளரையும் வைத்து, எக்காள சத்தத்துக்குச் கொடுங்கள் என்றும் சொன்னேன்; அவர்களோ நாங்கள் கேட்கமாட்டோம் என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்மேல் காவலாளரையும் வைத்து, எக்காள சத்தத்துக்குச் கொடுங்கள் என்றும் சொன்னேன்; அவர்களோ நாங்கள் கேட்கமாட்டோம் என்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ஜாதிகளே, கேளுங்கள்; சபையே, அவர்களுக்குள் நடக்கிறதை அறிந்துகொ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ே, கேள்; இந்த ஜனங்கள் என் வார்த்தைகளைக் கேளாமலிருந்து, என் நியாயப்பிரமாணத்துக்குச் செவிகொடாமல் அதை வெறுத்துவிடுகிறார்கள்; அவர்கள்மேல் நான் அவர்கள் நினைவுகளின் பலனாகிய தீங்கை வரப்பண்ண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ே, கேள்; இந்த ஜனங்கள் என் வார்த்தைகளைக் கேளாமலிருந்து, என் நியாயப்பிரமாணத்துக்குச் செவிகொடாமல் அதை வெறுத்துவிடுகிறார்கள்; அவர்கள்மேல் நான் அவர்கள் நினைவுகளின் பலனாகிய தீங்கை வரப்பண்ண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பாவிலிருந்து வருகிற தூபவர்க்கமும், தூரதேசத்தினுடைய சுகந்தப்பட்டையும் எனக்கு என்னத்துக்கு? உங்கள் சர்வாங்கதகனங்கள் எனக்கு விருப்பமல்ல; உங்கள் பலிகள் எனக்கு இன்பமாயிரா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பாவிலிருந்து வருகிற தூபவர்க்கமும், தூரதேசத்தினுடைய சுகந்தப்பட்டையும் எனக்கு என்னத்துக்கு? உங்கள் சர்வாங்கதகனங்கள் எனக்கு விருப்பமல்ல; உங்கள் பலிகள் எனக்கு இன்பமாயிரா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இதோ, நான் இந்த ஜனத்துக்கு இடறல்களை வைப்பேன்; அவைகள்மேல் பிதாக்களும், பிள்ளைகளும், குடியானவனும், அவனுக்கடுத்தவனும், ஏகமாய் இடறுண்டு அழிவார்களெ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இதோ, நான் இந்த ஜனத்துக்கு இடறல்களை வைப்பேன்; அவைகள்மேல் பிதாக்களும், பிள்ளைகளும், குடியானவனும், அவனுக்கடுத்தவனும், ஏகமாய் இடறுண்டு அழிவார்களெ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வடதேசத்திலிருந்து ஒரு ஜனம் வந்து, பூமியின் கடையெல்லைகளிலிருந்து ஒரு பெரிய ஜாதி எழும்ப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வடதேசத்திலிருந்து ஒரு ஜனம் வந்து, பூமியின் கடையெல்லைகளிலிருந்து ஒரு பெரிய ஜாதி எழும்ப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ல்லும் வேலும் பிடித்து வருவார்கள்; அவர்கள் கொடியர், இரக்கமறியாதவர்கள்; அவர்கள் சத்தம் சமுத்திர இரைச்சலுக்குச் சமானமாயிருக்கும்; சீயோன் குமாரத்தியே, அவர்கள் எனக்கு விரோதமாக யுத்தசன்னத்தராய்க் குதிரைகளின்மேலேறி அணியணியாக வருவார்கள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ல்லும் வேலும் பிடித்து வருவார்கள்; அவர்கள் கொடியர், இரக்கமறியாதவர்கள்; அவர்கள் சத்தம் சமுத்திர இரைச்சலுக்குச் சமானமாயிருக்கும்; சீயோன் குமாரத்தியே, அவர்கள் எனக்கு விரோதமாக யுத்தசன்னத்தராய்க் குதிரைகளின்மேலேறி அணியணியாக வருவார்கள் எ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ல்லும் வேலும் பிடித்து வருவார்கள்; அவர்கள் கொடியர், இரக்கமறியாதவர்கள்; அவர்கள் சத்தம் சமுத்திர இரைச்சலுக்குச் சமானமாயிருக்கும்; சீயோன் குமாரத்தியே, அவர்கள் எனக்கு விரோதமாக யுத்தசன்னத்தராய்க் குதிரைகளின்மேலேறி அணியணியாக வருவார்கள்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ருகிற செய்தியைக் கேட்டோம்; நம்முடைய கைகள் தளர்ந்தது; இடுக்கம், கர்ப்பவதிக்கு உண்டாகும் வேதனைக்கொப்பான வேதனையும் நம்மைப் பிடித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ருகிற செய்தியைக் கேட்டோம்; நம்முடைய கைகள் தளர்ந்தது; இடுக்கம், கர்ப்பவதிக்கு உண்டாகும் வேதனைக்கொப்பான வேதனையும் நம்மைப் பிடித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யல்வெளியிலே புறப்படாதிருங்கள்; வழியிலும் நடவாதிருங்கள்; சுற்றிலும் சத்துருவின் பட்டயமும் பயங்கரமுமுண்ட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ஜனமாகிய குமாரத்தியே, நீ இரட்டைக் கட்டிக்கொண்டு, சாம்பலிலே புரண்டு, ஒரே புத்திரனுக்காகத் துக்கிக்கிறதுபோல மனங்கசந்து புலம்பு; பாழாக்குகிறவன் சடிதியாய் நம்மேல் வருவ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ஜனமாகிய குமாரத்தியே, நீ இரட்டைக் கட்டிக்கொண்டு, சாம்பலிலே புரண்டு, ஒரே புத்திரனுக்காகத் துக்கிக்கிறதுபோல மனங்கசந்து புலம்பு; பாழாக்குகிறவன் சடிதியாய் நம்மேல் வருவ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என் ஜனத்தின் வழியை அறிந்துகொள்ளவும் சோதித்துப்பார்க்கவும் நான் உன்னை அவர்களுக்குள்ளே துருகமாகவும், அரணாகவும் வைத்த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என் ஜனத்தின் வழியை அறிந்துகொள்ளவும் சோதித்துப்பார்க்கவும் நான் உன்னை அவர்களுக்குள்ளே துருகமாகவும், அரணாகவும் வைத்த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ெல்லாரும் முரட்டாட்டமான அகங்காரிகளும், தூற்றித்திரிகிறவர்களுமாயிருக்கிறார்கள்; அவர்கள் வெண்கலமும் இரும்புமானவர்கள்; அவர்களெல்லாரும் கெட்டவ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ெல்லாரும் முரட்டாட்டமான அகங்காரிகளும், தூற்றித்திரிகிறவர்களுமாயிருக்கிறார்கள்; அவர்கள் வெண்கலமும் இரும்புமானவர்கள்; அவர்களெல்லாரும் கெட்டவ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ருத்தி வெந்தது; ஈயம் நெருப்பினால் அழிந்தது; புடமிடுகிறவனுடைய பிரயாசம் விருதாவாய்ப்போயிற்று; பொல்லாப்புகள் அற்றுப்போகவ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ருத்தி வெந்தது; ஈயம் நெருப்பினால் அழிந்தது; புடமிடுகிறவனுடைய பிரயாசம் விருதாவாய்ப்போயிற்று; பொல்லாப்புகள் அற்றுப்போகவ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தள்ளுபடியான வெள்ளி என்னப்படுவார்கள்; கர்த்தர் அவர்களைத் தள்ளிவிட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9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െരൂശലേമേ, എന്റെ ഉള്ളം നിന്നെ വിട്ടുപിരിയാതെയും ഞാൻ നിന്നെ ശൂന്യവും നിർജ്ജനപ്രദേശവും ആക്കാ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േണ്ടതിന്നു ഉപദേശം കൈക്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ൈന്യങ്ങളുടെ യഹോവ ഇപ്രകാരം അരുളിച്ചെയ്യുന്നു: യിസ്രായേലിന്റെ ശേഷിപ്പിനെ മുന്തിരിപ്പഴം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ിച്ചു പറിക്കും; മുന്തിരിപ്പഴം പറിക്കുന്നവനെപ്പോലെ നിന്റെ കൈ വീണ്ടും വള്ളികളിലേക്കു നീട്ട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കേൾപ്പാൻ തക്കവണ്ണം ഞാൻ ആരോടു സംസാരിച്ചു സാക്ഷീകരിക്കേണ്ടു? അവരുടെ ചെവിക്കു പരിച്ഛേദ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യ്കയാൽ ശ്രദ്ധിപ്പാൻ അവർക്കു കഴികയില്ല; യഹോവയുടെ വചനം അവർക്കു നിന്ദയായിരിക്കുന്നു; അവർക്കു അ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ഷ്ട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ആകയാൽ ഞാൻ യഹോവയുടെ ക്രോധംകൊണ്ടു നിറഞ്ഞിരിക്കുന്നു; അതു അടക്കിവെച്ചു ഞാൻ തളർന്നുപോയി; ഞാൻ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ഥികളിലെ കുട്ടികളിന്മേലും യൌവനക്കാരുടെ സംഘത്തിന്മേലും ഒരുപോലെ ഒഴിച്ചുകളയും; ഭർത്താവും ഭാര്യ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ദ്ധനും വയോധികനും കൂടെ പിടി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ബെന്യാമീൻമക്കളേ, യെരൂശലേമിന്റെ നടുവിൽനിന്നു ഓടിപ്പോകുവിൻ; തെക്കോവയിൽ കാഹളം ഊതു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േത്ത്-ഹക്കേരെമിൽ ഒരു തീക്കുറി ഉയർത്തുവിൻ വടക്കു നിന്നു അനർത്ഥവും മഹാ നാശവും കാണായ്‍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രുടെ വീടുകളും നിലങ്ങളും ഭാര്യമാരും എല്ലാം അന്യന്മാർക്കു ആയിപ്പോകും; ഞാൻ എന്റെ കൈ ദേശ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ാസികളുടെ നേരെ നീട്ട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സുന്ദരിയും സുഖഭോഗിനിയുമായ സീയോൻ പുത്രിയെ ഞാൻ മുട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രൊക്കെയും ആബാലവൃദ്ധം ദ്രവ്യാഗ്രഹികൾ ആകുന്നു; പ്രവാചകന്മാരും പുരോഹിതന്മാരും ഒരുപോലെ വ്യാജ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ളുടെ അടുക്കൽ ഇടയന്മാർ ആട്ടിൻ കൂട്ടങ്ങളോടുകൂടെ വരും; അവർ അവൾക്കെതിരെ ചുറ്റിലും കൂടാരം അട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ഓരോരുത്തൻ താന്താന്റെ ഭാഗത്തു മേ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മാധാനം ഇല്ലാതിരിക്കെ, സമാധാനം സമാധാനം എന്നു അവർ പറഞ്ഞു എന്റെ ജനത്തിന്റെ മുറിവിന്നു ലഘുവ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കിത്സ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ിന്റെ നേരെ പടയൊരുക്കുവിൻ! എഴുന്നേല്പിൻ ഉച്ചെക്കു തന്നേ നമുക്കു കയറിച്ചെല്ലാം!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രം വൈകി നിഴൽ നീ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്ളേച്ഛത പ്രവർത്തിച്ചതുകൊണ്ടു അവർ ലജ്ജിക്കേണ്ടിവരും; അവർ ലജ്ജിക്കയോ നാണം അറികയോ ചെയ്തിട്ട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കൊണ്ടു വീഴുന്നവരുടെ ഇടയിൽ അവർ വീണുപോകും; ഞാൻ അവരെ സന്ദർശിക്കുന്ന കാലത്തു അവർ ഇടറി വീഴ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ഴുന്നേല്പിൻ! രാത്രിയിൽ നാം കയറിച്ചെന്നു അതിലെ അരമനകളെ നശിപ്പിക്കുക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ൈന്യങ്ങളുടെ യഹോവ ഇപ്രകാരം കല്പിക്കുന്നു: വൃക്ഷം മുറിപ്പിൻ! യെരൂശലേമിന്നു നേരെ വാട കോരുവ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ദർശിക്കപ്പെടുവാനുള്ള നഗരം ഇതുതന്നേ; അതിന്റെ അകം മുഴുവനും പീഡനം നിറഞ്ഞ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ഹോവ ഇപ്രകാരം അരുളിച്ചെയ്യുന്നു: നിങ്ങൾ വഴികളിൽ ചെന്നു നല്ലവഴി ഏതെന്നു പഴയ പാതകളെ നോ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ച്ചു അതിൽ നടപ്പിൻ; എന്നാൽ നിങ്ങളുടെ മനസ്സിന്നു വിശ്രാമം ലഭിക്കും. അവരോ: ഞങ്ങൾ അതിൽ നടക്കയി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ിണറ്റിൽ പച്ചവെള്ളം നിറഞ്ഞിരിക്കുന്നതുപോലെ അതിൽ എപ്പോഴും പുതിയ ദുഷ്ടത സംഭവിക്കുന്നു; സാഹസ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വർച്ചയുമേ അവിടെ കേൾപ്പാനുള്ളു; എന്റെ മുമ്പിൽ എപ്പോഴും ദീനവും മുറിവും മാത്രമേയ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ൻ നിങ്ങൾക്കു കാവൽക്കാരെ ആക്കി: കാഹളനാദം ശ്രദ്ധിപ്പിൻ എന്നു കല്പിച്ചു; എന്നാൽ അവർ: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രദ്ധിക്കയ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തുകൊണ്ടു ജാതികളേ, കേൾപ്പിൻ; സഭയേ, അവരുടെ ഇടയിൽ നടക്കുന്നതു അറിഞ്ഞ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ഭൂമിയോ, കേൾക്ക; ഈ ജനം എന്റെ വചനങ്ങളെ ശ്രദ്ധിക്കാതെ എന്റെ ന്യായപ്രമാണ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സിച്ചുകളഞ്ഞതുകൊണ്ടു, ഞാൻ അവരുടെ വിചാരങ്ങളുടെ ഫലമായി അനർത്ഥം അവരുടെമേൽ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ശെബയിൽനിന്നു കുന്തുരുക്കവും ദൂരദേശത്തുനിന്നു വയമ്പും എനിക്കു കൊണ്ടുവരുന്നതു എന്തിനു?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ോമയാഗങ്ങളിൽ എനിക്കു പ്രസാദമില്ല; നിങ്ങളുടെ ഹനനയാഗങ്ങളിൽ എനിക്കു ഇഷ്ടവ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ആകയാൽ യഹോവ ഇപ്രകാരം അരുളിച്ചെയ്യുന്നു: ഞാൻ ഈ ജനത്തിന്റെ മുമ്പിൽ ഇടർച്ചകളെ വെ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ക്കന്മാരും പുത്രന്മാരും ഒരുപോലെ അതിന്മേൽ തട്ടി വീഴും; അയൽക്കാരനും കൂട്ടുകാരനും നശ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ഹോവ ഇപ്രകാരം അരുളിച്ചെയ്യുന്നു: ഇതാ, വടക്കുദേശത്തുനിന്നു ഒരു ജാതി വരുന്നു; ഭൂമ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്റങ്ങളിൽനിന്നു ഒരു മഹാജാതി ഉണർന്നു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ർ വില്ലും കുന്തവും എടുത്തിരിക്കുന്നു; അവർ ക്രൂരന്മാർ; കരുണയില്ലാത്തവർ തന്നേ; അവരുടെ ആര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ൽപോലെ ഇരെക്കുന്നു; സീയോൻ പുത്രീ, അവർ നിന്റെ നേരെ യുദ്ധസന്നദ്ധരായി ഓരോരുത്തരും കുതിരപ്പുറ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റി അണിനിരന്നു നില്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തിന്റെ വർത്തമാനം കേട്ടിട്ടു ഞങ്ങളുടെ ധൈര്യം ക്ഷയിച്ചു, നോവു കിട്ടിയ സ്ത്രീയ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ാവ്യസനവും അതിവേദനയും ഞങ്ങളെ പിട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ിങ്ങൾ വയലിലേക്കു ചെല്ലരുതു; വഴിയിൽ നടക്കയുമരുതു; അവിടെ ശത്രുവിന്റെ വാളും ചുറ്റും ഭയവു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എന്റെ ജനത്തിന്റെ പുത്രീ, രട്ടുടുത്തു വെണ്ണീറിൽ ഉരുളുക; ഏകജാതനെക്കുറിച്ചു എന്നപോലെയുള്ള ദുഃഖ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ഠിനമായുള്ള വിലാപവും കഴിച്ചുകൊൾക; സംഹാരകൻ പെട്ടെന്നു നമ്മുടെ നേരെ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നീ എന്റെ ജനത്തിന്റെ നടപ്പു പരീക്ഷിച്ചറിയേണ്ടതിന്നു ഞാൻ നിന്നെ അവരുടെ ഇടയിൽ ഒരു പരീക്ഷക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റ്റുനോക്കുന്നവനും ആക്കിവ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രെല്ലാവരും മഹാ മത്സരികൾ, നുണപറഞ്ഞു നടക്കുന്നവർ; ചെമ്പും ഇരിമ്പും അത്രേ; അവരെല്ലാവരും വഷളത്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തുരുത്തി ഊതുന്നു; തീയിൽനിന്നു വരുന്നതു ഈയമത്രേ; ഊതിക്കഴിക്കുന്ന പണി വെറുതെ; ദുഷ്ട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ങ്ങിപ്പോകുന്നി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യഹോവ അവരെ ത്യജിച്ചുകളഞ്ഞതുകൊണ്ടു അവർക്കു കറക്കൻ വെള്ളി എന്നു പേര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2026-10-20T03:07:38Z</dcterms:created>
  <dcterms:modified xsi:type="dcterms:W3CDTF">2026-10-20T03:07:38Z</dcterms:modified>
  <dc:title>യിരെമ്യാവ്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