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ங்களுக்கு நேரிட்டதை நினைத்தருளும்; எங்கள் நிந்தையை நோக்கிப்பா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சுதந்தரம் அந்நியர் வசமாகவும், எங்கள் வீடுகள் புறத்தேசத்தார்வசமாகவும் தாண்டிப்போய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க்கற்றவர்களானோம், தகப்பன் இல்லை; எங்கள் தாய்கள் விதவைகளைப்போல இ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ண்ணீரைப் பணத்துக்கு வாங்கிக் குடிக்கிறோம்; எங்கள் விறகு விலைக்கிரயமாய் வர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ஞ்சுமந்து எங்கள் கழுத்து நோகிறது; நாங்கள் உழைக்கிறோம், எங்களுக்கு இளைப்பாறுதல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த்தால் திருப்தியாகும்படி எகிப்தியருக்கும் அசீரியருக்கும் எங்களைக் கையள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பாவஞ்செய்து மாண்டுபோனார்கள்; நாங்கள் அவர்களுடைய அக்கிரமங்களைச் சும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டிமைகள் எங்களை ஆளுகிறார்கள்; எங்களை அவர்கள் கையிலிருந்து விடுவிப்பார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ில் இருக்கிற பட்டயத்தினால் பிராணமோசத்துக்கு ஏதுவானவர்களாய் எங்கள் அப்பத்தைத் தே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ஞ்சத்தின் கொடுமையினால் எங்கள் தோல் அடுப்பங்கரையைப்போல் கறுத்து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இருந்த ஸ்திரீகளையும் யூதா பட்டணங்களில் இருந்த கன்னிகைகளையும் அவமானப்படு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ுடைய கைகளை அவர்கள் கட்டி, அவர்களை ஏறத்தூக்கினார்கள்; முதியோரின் முகங்கள் மதிக்க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லிபரை ஏந்திரம் அரைக்கக் கொண்டுபோனார்கள்; இளைஞர் விறகு சுமந்து இடறிவிழ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தியோர்கள் வாசல்களில் உட்காருகிறதும், வாலிபர் கின்னரங்களை வாசிக்கிறதும் நின்ற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இருதயத்தின் களிகூருதல் ஒழிந்துபோயிற்று; எங்கள் சந்தோஷம் துக்கமாய் மாற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லையிலிருந்து கிரீடம் விழுந்தது; ஐயோ! நாங்கள் பாவஞ்செய்தோ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ால் எங்கள் இருதயம் பலட்சயமாயிற்று; அதினால் எங்கள் கண்கள் இருண்டுபோயி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ழாய்க்கிடக்கிற சீயோன் மலையின்மேல் நரிகள் ஓடித்திரி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நீர் என்றென்றைக்கும் இருக்கிறீர்; உம்முடைய சிங்காசனம் தலைமுறை தலைமுறையாக நிலைநிற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என்றைக்கும் எங்களை மறந்து, நெடுங்காலமாக எங்களைக் கைவிட்டிருப்ப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ங்களை உம்மிடத்தில் திருப்பிக்கொள்ளும், அப்பொழுது திரும்புவோம்; பூர்வகாலத்திலிருந்தது போல எங்கள் நாட்களைப் புதியவைகளா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ங்களை உம்மிடத்தில் திருப்பிக்கொள்ளும், அப்பொழுது திரும்புவோம்; பூர்வகாலத்திலிருந்தது போல எங்கள் நாட்களைப் புதியவைகளா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ளை முற்றிலும் வெறுத்துவிடுவீரோ? எங்கள்பேரில் கடுங்கோபமாயிருக்கிறீரே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ನ್ನ ಮೇಲೆ ಬಂದ ದುರ್ಗತಿಯನ್ನು ಜ್ಞಾಪಕಮಾಡಿಕೋ ಪರಿಗಣಿಸು, ನಮ್ಮ ನಿಂದೆಯನ್ನು ನೋ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ಸ್ವಾಸ್ತ್ಯವು ಅಪರಿಚಿತರಿಗೂ ನಮ್ಮ ಮನೆಗಳು ಅನ್ಯರಿಗೂ ವಶ 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ಅನಾಥರು ತಂದೆ ಇಲ್ಲದವರು, ನಮ್ಮ ತಾಯಿಂದಿರು ವಿಧವೆ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ನಮ್ಮ ನೀರನ್ನು ಹಣ ಕೊಟ್ಟು ಕುಡಿದಿದ್ದೇವೆ, ನಮ್ಮ ಸೌದೆಯು ನಮಗೆ ಮಾರ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ಕುತ್ತಿಗೆಗಳು ಹಿಂಸೆಗೊಳ ಗಾದವು; ನಾವು ವಿಶ್ರಾಂತಿಯಿಲ್ಲದೆ ಕಷ್ಟಪ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ರೊಟ್ಟಿಯಿಂದ ತೃಪ್ತಿಪಡುವದಕ್ಕಾಗಿ ನಮ್ಮ ಕೈಯನ್ನು ಐಗುಪ್ತ್ಯರಿಗೂ ಅಶ್ಶೂರ್ಯರಿಗೂ ಕೊಟ್ಟ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ಮ್ಮ ತಂದೆಗಳು ಪಾಪ ಮಾಡಿ ಇಲ್ಲದೆ ಹೋದರು; ನಾವು ಅವರ ಅಕ್ರಮಗಳನ್ನು ಹೊರ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ಳುಗಳು ನಮ್ಮ ಮೇಲೆ ಆಳಿದ್ದಾರೆ; ಯಾರೂ ಅವರ ಕೈಯಿಂದ ನಮ್ಮನ್ನು ತಪ್ಪ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ಡವಿ ಕತ್ತಿಯ ನಿಮಿತ್ತ ಪ್ರಾಣ ಸಂಕಟದಿಂದ ನಮಗೆ ರೊಟ್ಟಿ ಸಿಕ್ಕ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ಭಯಂಕರವಾದ ಕ್ಷಾಮದಿಂದ ನಮ್ಮ ಚರ್ಮ ಒಲೆಯ ಹಾಗೆ ಕಪ್ಪ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ಚೀಯೋನಿನಲ್ಲಿ ಹೆಂಗಸರನ್ನೂ ಯೆಹೂದದ ನಗರಗಳಲ್ಲಿ ಕನ್ಯೆಯರನ್ನೂ ಕೆ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್ರಭುಗಳು ಅವರ ಕೈಯಿಂದ ಗಲ್ಲಿಗೇರಿಸಲ್ಪಟ್ಟರು; ಹಿರಿಯರ ಮುಖಗಳು ಗೌರವಿ ಸ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ಯೌವನಸ್ಥರನ್ನು ಅರೆಯು ವದಕ್ಕೆ ತೆಗೆದುಕೊಂಡರು; ಮಕ್ಕಳು ಕಟ್ಟಿಗೆಯ ಕೆಳಗೆ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ಿರಿಯರು ಬಾಗಿಲನ್ನು ಪ್ರವೇಶಿಸುವದೂ ಯೌವನಸ್ಥರು ಸಂಗೀತವನ್ನು ಹಾಡುವದೂ ನಿಂತ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ಮ್ಮ ಹೃದಯದ ಸಂತೋಷವು ನಿಂತುಹೋಯಿತು; ನಮ್ಮ ನಾಟ್ಯವು ದುಃಖದ ಕಡೆಗೆ ತಿರು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ಿರೀಟವು ನಮ್ಮ ತಲೆಯ ಮೇಲಿಂದ ಬಿದ್ದು ಹೋಯಿತು; ನಮಗೆ ಅಯ್ಯೋ, ನಾವು ಪಾಪಮಾಡ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ಕ್ಕಾಗಿ ನಮ್ಮ ಹೃದಯವು ದುರ್ಬಲವಾಗಿದೆ; ಇವುಗಳಿಂದ ನಮ್ಮ ಕಣ್ಣುಗಳು ಮೊಬ್ಬ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ಚೀಯೋನ್‌ ಪರ್ವತವು ಹಾಳಾಗಿರು ವದರಿಂದಲೇ ನರಿಗಳು ಅವುಗಳ ಮೇಲೆ ತಿರುಗಾಡ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ಕರ್ತನೇ, ನೀನು ಎಂದೆಂದಿಗೂ ಇರುತ್ತೀ. ನಿನ್ನ ಸಿಂಹಾಸನವು ತಲತಲಾಂತರಗಳ ವರೆಗೂ ಇರ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ಕಾರಣ ನೀನು ನಮ್ಮನ್ನು ಮರೆಯು ವದೇಕೆ? ಯಾಕೆ ನಮ್ಮನ್ನು ಇಷ್ಟು ಕಾಲ ಕೈಬಿಟ್ಟಿದ್ದ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ೇ, ನಮ್ಮನ್ನು ನಿನ್ನ ಕಡೆಗೆ ತಿರುಗಿಸು; ಆಗ ನಾವು ತಿರುಗಿಕೊಳ್ಳುವೆವು, ಹಳೆಯ ದಿನಗಳ ಹಾಗೆ ನಮ್ಮ ದಿ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ತನ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ನಮ್ಮನ್ನು ಪೂರ್ಣವಾಗಿ ತಳ್ಳಿಬಿಟ್ಟಿರುವಿ; ನಮಗೆ ವಿರುದ್ಧವಾಗಿ ನೀನು ಬಹಳ ಕೋಪಗೊಂಡ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2026-10-20T05:07:24Z</dcterms:created>
  <dcterms:modified xsi:type="dcterms:W3CDTF">2026-10-20T05:07:24Z</dcterms:modified>
  <dc:title>ಪ್ರಲಾಪಗಳು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