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ூதனானவர் உனக்குமுன் சென்று, எமோரியரும் ஏத்தியரும் பெரிசியரும் கானானியரும் ஏவியரும் எபூசியரும் இருக்கிற இடத்துக்கு உன்னை நடத்திக்கொண்டுபோவார்; அவர்களை நான் அதம்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அவர்களுடைய தேவர்களைப் பணிந்துகொள்ளாமலும், சேவியாமலும், அவர்கள் செய்கைகளின்படி செய்யாமலும், அவர்களை நிர்மூலம்பண்ணி, அவர்களுடைய சிலைகளை உடைத்துப்போட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தேவனாகிய கர்த்தரையே சேவிக்கக்கடவீர்கள்; அவர் உன் அப்பத்தையும் உன் தண்ணீரையும் ஆசீர்வதிப்பார். வியாதியை உன்னிலிருந்து விலக்க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ப்பம் விழுகிறதும் மலடும் உன் தேசத்தில் இருப்பதில்லை; உன் ஆயுசுநாட்களைப் பூரணப்படுத்த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க்குப் பயப்படும் பயத்தை உனக்குமுன் செல்லும்படி செய்வேன். நீ செல்லும் இடமெங்குமுள்ள ஜனங்கள் எல்லாரையம் கலங்கடித்து, உன் சத்துருக்கள் எல்லாரையும் முதுகு காட்ட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ுகத்திற்கு முன்னின்று ஏவியரையும் கானானியரையும் ஏத்தியரையும் துரத்திவிட, குளவிகளை உனக்கு முன்னே அனுப்ப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் பாழாய்ப்போகாமலும், காட்டுமிருகங்கள் உனக்கு விரோதமாய்ப் பெருகாமலும் இருக்கும்படி, நான் அவர்களை ஒரே வருஷத்திற்குள்ளே உன் முன்னின்று துரத்திவிடாம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விருத்தியடைந்து, தேசத்தைச் சுதந்தரித்துக்கொள்ளும்வரைக்கும், அவர்களைக் கொஞ்சம் கொஞ்சமாய் உன் முன்னின்று துரத்திவிட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வந்த சமுத்திரம் தொடங்கி பெலிஸ்தரின் சமுத்திரம்வரைக்கும், வனாந்தரம் தொடங்கி நதிவரைக்கும் உன் எல்லையாயிருக்கும்படி செய்வேன்; நான் அந்தத் தேசத்தின் குடிகளை உங்கள் கையில் ஒப்புக்கொடுப்பேன்; நீ அவர்களை உன் முன்னின்று துரத்திவிட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டும் அவர்கள் தேவர்களோடும் நீ உடன்படிக்கை பண்ணாதிரு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உன்னை எனக்கு விரோதமாகப் பாவஞ் செய்யப்பண்ணாதபடிக்கு உன் தேசத்திலே குடியிருக்க வேண்டாம்; நீ அவர்கள் தேவர்களைச் சேவித்தால், அது உனக்குக் கண்ணியாயிருக்கு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ாண்டமான சொல்லை ஏற்றுக் கொள்ளாயாக; கொடுமையுள்ள சாட்சிக்காரனாயிருக்க ஆகாதவனோடே கல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மைசெய்ய திரளானபேர்களைப் பின்பற்றாதிருப்பாயாக; வழக்கிலே நியாயத்தைப் புரட்ட மிகுதியானவர்களின் பட்சத்தில் சாய்ந்து, உத்தரவு சொல்லாதிரு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யாச்சியத்திலே தரித்திரனுடைய முகத்தைப் பார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த்துருவின் மாடாவது அவனுடைய கழுதையாவது தப்பிப்போகக்கண்டால், அதைத் திரும்ப அவனிடத்தில் கொண்டுபோய் விடு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ப் பகைக்கிறவனுடைய கழுதை சுமையோடே விழுந்துகிடக்கக் கண்டாயானால், அதற்கு உதவிசெய்யாதிருக்கலாமா? அவசியமாய் அவனோடேகூட அதற்கு உதவிசெய்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ிடத்திலிருக்கிற எளியவனுடைய வியாச்சியத்தில் அவனுடைய நியாயத்தைப் புரட்ட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ள்ளக்காரியத்துக்குத் தூரமாயிருப்பாயாக; குற்றமில்லாதவனையும் நீதிமானையும் கொலைசெய்யாயாக; நான் துன்மார்க்கனை நீதிமான் என்று தீர்க்கமா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தானம் வாங்காதிருப்பாயாக; பரிதானம் பார்வையுள்ளவர்களைக் குருடாக்கி, நீதிமான்களின் வார்த்தைகளைப் புரட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னை ஒடுக்காயாக; எகிப்து தேசத்தில் அந்நியர்களாயிருந்த நீங்கள் அந்நியனுடைய இருதயத்தை அறிந்திருக்கிற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றுவருஷம் நீ உன் நிலத்தில் பயிரிட்டு, அதின் பலனைச் சேர்த்து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ழாம் வருஷத்தில் உன் ஜனத்திலுள்ள எளியவர்கள் புசிக்கவும், மீதியானதை வெளியின் ஜெந்துக்கள் தின்னவும், அந்த நிலம் சும்மா கிடக்க விட்டுவிடுவாயாக; உன் திராட்சத்தோட்டத்தையும் உன் ஒலிவத்தோப்பையும் அப்படியே செய்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றுநாள் உன் வேலையைச் செய்து, ஏழாம்நாளிலே உன் மாடும் உன் கழுதையும் இளைப்பாறவும், உன் அடிமைப்பெண்ணின் பிள்ளையும் அந்நியனும் இளைப்பாறவும் ஓய்ந்திருப்ப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ச் சொன்னவைகள் யாவற்றிலும் சாவதானமாயிருங்கள். அந்நிய தேவர்களின் பேரைச் சொல்லவேண்டாம்; அது உன் வாயிலிருந்து பிறக்கக் கேட்கப்படவும் 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ருஷத்தில் மூன்றுதரம் எனக்குப் பண்டிகை ஆசரிப்ப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ப்பண்டிகையைக் கொண்டாடி, நான் உனக்குக் கட்டளையிட்டபடியே ஆபிப் மாதத்தின் குறித்த காலத்தில் ஏழுநாள் புளிப்பில்லா அப்பம் புசிப்பாயாக; அந்த மாதத்தில் எகிப்திலிருந்து புறப்பட்டாயே, என் சந்நிதியில் வெறுங்கையாய் வரவேண்டா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வயலில் விதைத்த உன் பயிர் வேலைகளின் முதற்பலனைச் செலுத்துகிற அறுப்புக்கால பண்டிகையையும், வருஷ முடிவிலே நீ வயலில் உன் வேலைகளின் பலனைச் சேர்த்துத் தீர்ந்தபோது,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ருஷத்தில் மூன்றுதரம் உன் ஆண்மக்கள் எல்லாரும் கர்த்தராகிய ஆண்டவருடைய சந்நிதியில் வர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இடும் பலியின் இரத்தத்தைப் புளித்தமாவுடன் செலுத்தவேண்டாம், எனக்கு இடும் பலியின் கொழுப்ப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ிலத்தில் முதல் விளைச்சல்களில் முதற் கனியை உன் தேவனாகிய கர்த்தருடைய ஆலயத்துக்குக் கொண்டு வருவாயாக;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ழியில் உன்னைக் காக்கிறதற்கும், நான் ஆயத்தம்பண்ணின ஸ்தானத்துக்கு உன்னைக் கொண்டுபோய்ச் சேர்க்கிறதற்கும், இதோ, நான் ஒரு தூதனை உனக்கு முன்னே அனுப்ப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சமுகத்தில் எச்சரிக்கையாயிருந்து, அவர் வாக்குக்குச் செவிகொடு; அவரைக் கோபப்படுத்தாதே; உங்கள் துரோகங்களை அவர் பொறுப்பதில்லை; என் நாமம் அவர் உள்ளத்தில் இ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அவர் வாக்கை நன்றாய்க் கேட்டு, நான் சொல்வதையெல்லாம் செய்வாயாகில், நான் உன் சத்துருக்களுக்குச் சத்துருவாயும், உன் விரோதிகளுக்கு விரோதியாயும் இ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इस रीति मेरा दूत तेरे आगे आगे चलकर तुझे एमोरी, हित्ती, परज्जी, कनानी, हिब्बी, और यबूसी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ां पहुंचाएगा, और मैं उन को सत्यनाश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नके देवताओं को दण्डवत न करना, और न उनकी उपासना करना, और न उनके से काम करना, वरन उन मूरत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ी रीति से सत्यानाश कर डालना, और उन लोगों की लाटों के टुकड़े टुकड़े कर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तुम अपने परमेश्वर यहोवा की उपासना करना, तब वह तेरे अन्न जल पर आशीष देगा, और तेरे बीच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ग दूर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ेरे देश में न तो किसी का गर्भ गिरेगा और न कोई बांझ होगी; और तेरी आयु मैं पूरी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ितने लोगों के बीच तू जायेगा उन सभों के मन में मैं अपना भय पहिले से ऐसा समवा दूंगा कि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ाकुल कर दूंगा, और मैं तुझे सब शत्रुओं की पीठ दिख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मैं तुझ से पहिले बर्रों को भेजूंगा जो हिब्बी, कनानी, और हित्ती लोगों को तेरे साम्हने से भ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ूर कर द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मैं उन को तेरे आगे से एक ही वर्ष में तो न निकाल दूंगा, ऐसा न हो कि देश उजाड़ हो जाए, और बनै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 बढ़कर तुझे दु:ख देने लग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जब तक तू फूल फलकर देश को अपने अधिकार में न कर ले तब तक मैं उन्हें तेरे आगे से थोड़ा थोड़ा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ता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मैं लाल समुद्र से ले कर पलिश्तियों के समुद्र तक और जंगल से ले कर महानद तक के देश को तेरे व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दूंगा; मैं उस देश के निवासियों भी तेरे वश में कर दूंगा, और तू उन्हें अपने साम्हने से बरब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ू न तो उन से वाचा बान्धना और न उनके देवताओं स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वे तेरे देश में रहने न पाएं, ऐसा न हो कि वे तुझ से मेरे विरुद्ध पाप कराएं; क्योंकि यदि त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वताओं की उपासना करे, तो यह तेरे लिये फंदा बन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झूठी बात न फैलाना। अन्यायी साक्षी हो कर दुष्ट का साथ न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बुराई करने के लिये न तो बहुतों के पीछे हो लेना; और न उनके पीछे फिरके मुकद्दमें में न्याय बिगाड़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साक्षी दे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कंगाल के मुकद्दमें में उसका भी पक्ष न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दि तेरे शत्रु का बैल वा गदहा भटकता हुआ तुझे मिले, तो उसे उसके पास अवश्य फेर ले आ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यदि तू अपने बैरी के गदहे को बोझ के मारे दबा हुआ देखे, तो चाहे उसको उसके स्वामी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ुड़ाने के लिये तेरा मन न चाहे, तौभी अवश्य स्वामी का साथ देकर उसे छुड़ा ले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ेरे लोगों में से जो दरिद्र हों उसके मुकद्दमे में न्याय न बिगाड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झूठे मुकद्दमे से दूर रहना, और निर्दोष और धर्मी को घात न करना, क्योंकि मैं दुष्ट को निर्दोष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घूस न लेना, क्योंकि घूस देखने वालों को भी अन्धा कर देता, और धर्मियों की बातें पलट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देशी पर अन्धेर न करना; तुम तो परदेशी के मन की बातें जानते हो, क्योंकि तुम भी मिस्र दे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देशी थ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छ: वर्ष तो अपनी भूमि में बोना और उसकी उपज इकट्ठी कर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सातवें वर्ष में उसको पड़ती रहने देना और वैसा ही छोड़ देना, तो तेरे भाई बन्धुओं मे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रिद्र लोग उससे खाने पाएं, और जो कुछ उन से भी बचे वह बनैले पशुओं के खाने के काम में आए। और अपनी दा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लपाई की बारियों को भी ऐसे ही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छ: दिन तक तो अपना काम काज करना, और सातवें दिन विश्राम करना; कि तेरे बैल और गदहे सुस्ताए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ी दासियों के बेटे और परदेशी भी अपना जी ठंडा कर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ो कुछ मैं ने तुम से कहा है उस में सावधान रहना; और दूसरे देवताओं के नाम की चर्चा न करना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तुम्हारे मुंह से सुनाईं भी न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प्रति वर्ष तीन बार मेरे लिये पर्ब्ब मा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अखमीरी रोटी का पर्ब्ब मानना; उस में मेरी आज्ञा के अनुसार अबीब महीने के नियत समय पर सात दिन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खमीरी रोटी खाया करना, क्योंकि उसी महीने में तुम मिस्र से निकल आए। और मुझ को कोई छूछे हाथ अपना मुं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दि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जब तेरी बोई हुई खेती की पहिली उपज तैयार हो, तब कटनी का पर्ब्ब मानना। और वर्ष के अन्त में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परिश्रम के फल बटोर के ढेर लगाए, तब बटोरन का पर्ब्ब मा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्रति वर्ष तीनों बार तेरे सब पुरूष प्रभु यहोवा को अपना मुंह दिख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ेरे बलिपशु का लोहू खमीरी रोटी के संग न चढ़ाना, और न मेरे पर्ब्ब के उत्तम बलिदान में स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हान तक रहने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अपनी भूमि की पहिली उपज का पहिला भाग अपने परमेश्वर यहोवा के भवन में ले आना। बकरी का बच्चा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ता के दूध में न पक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ुन, मैं एक दूत तेरे आगे आगे भेजता हूं जो मार्ग में तेरी रक्षा करेगा, और जिस स्थान को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ैयार किया है उस में तुझे पहुंच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े साम्हने सावधान रहना, और उसकी मानना, उसका विरोध न करना, क्योंकि वह तुम्हारा अपराध क्षम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गा; इसलिये कि उस में मेरा नाम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दि तू सचमुच उसकी माने और जो कुछ मैं कहूं वह करे, तो मैं तेरे शत्रुओं का शत्रु और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रोहियों का द्रोही बन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2026-10-21T06:22:22Z</dcterms:created>
  <dcterms:modified xsi:type="dcterms:W3CDTF">2026-10-21T06:22:22Z</dcterms:modified>
  <dc:title>निर्गमन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