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 அவனுடைய எல்லா இராணுவமும் எருசலேமுக்கு விரோதமாய் வந்து, அதற்கு எதிரே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 அவனுடைய எல்லா இராணுவமும் எருசலேமுக்கு விரோதமாய் வந்து, அதற்கு எதிரே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 அவனுடைய எல்லா இராணுவமும் எருசலேமுக்கு விரோதமாய் வந்து, அதற்கு எதிரே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சிதேக்கியா ராஜாவின் பதினோராம் வருஷமட்டும் நகரம் முற்றிக்கை போடப்பட்ட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லாம் மாதம் ஒன்பதாந்தேதியிலே பஞ்சம் நகரத்திலே அதிகரித்து, தேசத்தின் ஜனத்திற்கு ஆகாரம் இல்லாமற்போயிற்று; நகரத்தின் மதிலில் திறப்பு கண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லாம் மாதம் ஒன்பதாந்தேதியிலே பஞ்சம் நகரத்திலே அதிகரித்து, தேசத்தின் ஜனத்திற்கு ஆகாரம் இல்லாமற்போயிற்று; நகரத்தின் மதிலில் திறப்பு கண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ல்தேயர் நகரத்தைச் சூழ்ந்திருக்கையில், யுத்தமனுஷர் எல்லாரும் இராத்திரிகாலத்தில் ராஜாவுடைய தோட்டத்தின் வழியாய் இரண்டு மதில்களுக்கு நடுவான வாசலால் தப்பி, அவர்களும் ராஜாவுமாய் சமனான பூமியை நோக்கி ஓடிப்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ல்தேயர் நகரத்தைச் சூழ்ந்திருக்கையில், யுத்தமனுஷர் எல்லாரும் இராத்திரிகாலத்தில் ராஜாவுடைய தோட்டத்தின் வழியாய் இரண்டு மதில்களுக்கு நடுவான வாசலால் தப்பி, அவர்களும் ராஜாவுமாய் சமனான பூமியை நோக்கி ஓடிப்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ல்தேயர் நகரத்தைச் சூழ்ந்திருக்கையில், யுத்தமனுஷர் எல்லாரும் இராத்திரிகாலத்தில் ராஜாவுடைய தோட்டத்தின் வழியாய் இரண்டு மதில்களுக்கு நடுவான வாசலால் தப்பி, அவர்களும் ராஜாவுமாய் சமனான பூமியை நோக்கி ஓடிப்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ல்தேயர் நகரத்தைச் சூழ்ந்திருக்கையில், யுத்தமனுஷர் எல்லாரும் இராத்திரிகாலத்தில் ராஜாவுடைய தோட்டத்தின் வழியாய் இரண்டு மதில்களுக்கு நடுவான வாசலால் தப்பி, அவர்களும் ராஜாவுமாய் சமனான பூமியை நோக்கி ஓடிப்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்தேயரின் இராணுவத்தார் ராஜாவைப் பின் தொடர்ந்து எரிகோவின் சமனான பூமியில் அவனைப் பிடித்தார்கள்; அப்பொழுது அவனுடைய இராணுவமெல்லாம் அவனை விட்டுச் சிதறிப்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்தேயரின் இராணுவத்தார் ராஜாவைப் பின் தொடர்ந்து எரிகோவின் சமனான பூமியில் அவனைப் பிடித்தார்கள்; அப்பொழுது அவனுடைய இராணுவமெல்லாம் அவனை விட்டுச் சிதறிப்போ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ராஜாவைப் பிடித்து, அவனை ரிப்லாவிலிருக்கிற பாபிலோன் ராஜாவினிடத்துக்குக் கொண்டுபோய், அவனை நியாயந்தீர்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ுமாரரை அவன் கண்களுக்கு முன்பாக வெட்டி, சிதேக்கியாவின் கண்களைக் குருடாக்கி, அவனுக்கு இரண்டு வெண்கல விலங்குகளைப் போட்டு, அவனைப் பாபிலோனுக்குக் கொண்டு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ுமாரரை அவன் கண்களுக்கு முன்பாக வெட்டி, சிதேக்கியாவின் கண்களைக் குருடாக்கி, அவனுக்கு இரண்டு வெண்கல விலங்குகளைப் போட்டு, அவனைப் பாபிலோனுக்குக் கொண்டு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மாதம் ஏழாந்தேதியிலே நேபுகாத்நேச்சார் என்னும் பாபிலோன் ராஜாவின் பத்தொன்பதாம் வருஷத்திலே, பாபிலோன் ராஜாவின் ஊழியக்காரனாகிய நெபுசராதான் என்னும் காவல் சேனாபதி எருசலேமுக்கு வந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மாதம் ஏழாந்தேதியிலே நேபுகாத்நேச்சார் என்னும் பாபிலோன் ராஜாவின் பத்தொன்பதாம் வருஷத்திலே, பாபிலோன் ராஜாவின் ஊழியக்காரனாகிய நெபுசராதான் என்னும் காவல் சேனாபதி எருசலேமுக்கு வந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ஆலயத்தையும், ராஜாவின் அரமனையையும், எருசலேமின் சகல கட்டடங்களையும், பெரிய வீடுகள் எல்லாவற்றையும் அக்கினியால் சுட்டெரித்து வி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ஆலயத்தையும், ராஜாவின் அரமனையையும், எருசலேமின் சகல கட்டடங்களையும், பெரிய வீடுகள் எல்லாவற்றையும் அக்கினியால் சுட்டெரித்து வி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ல் சேனா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கரத்தில் மீதியான மற்ற ஜனத்தையும், பாபிலோன் ராஜாவின் வசமாக ஓடி வந்துவிட்டவர்களையும், மற்ற ஜனக்கூட்டத்தையும், காவல் சேனாபதியாகிய நெபுசராதான் சிறைகளாகக் கொண்டு 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கரத்தில் மீதியான மற்ற ஜனத்தையும், பாபிலோன் ராஜாவின் வசமாக ஓடி வந்துவிட்டவர்களையும், மற்ற ஜனக்கூட்டத்தையும், காவல் சேனாபதியாகிய நெபுசராதான் சிறைகளாகக் கொண்டு 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சத்தில் ஏழையான சிலரைத் திராட்சத்தோட்டக்காரராகவும் பயிரிடுங்குடிகளாகவும் விட்ட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சத்தில் ஏழையான சிலரைத் திராட்சத்தோட்டக்காரராகவும் பயிரிடுங்குடிகளாகவும் விட்ட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ிருந்த வெண்கலத் தூண்களையும், அதிலிருந்த ஆதாரங்களையும், கர்த்தருடைய ஆலயத்திலிருந்த வெண்கலக் கடல்தொட்டியையும், கல்தேயர் உடைத்துப் போட்டு, அவைகளின் வெண்கலத்தைப் பாபிலோனுக்கு எடுத்துக்கொண்டுபோ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ிருந்த வெண்கலத் தூண்களையும், அதிலிருந்த ஆதாரங்களையும், கர்த்தருடைய ஆலயத்திலிருந்த வெண்கலக் கடல்தொட்டியையும், கல்தேயர் உடைத்துப் போட்டு, அவைகளின் வெண்கலத்தைப் பாபிலோனுக்கு எடுத்துக்கொண்டு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ிருந்த வெண்கலத் தூண்களையும், அதிலிருந்த ஆதாரங்களையும், கர்த்தருடைய ஆலயத்திலிருந்த வெண்கலக் கடல்தொட்டியையும், கல்தேயர் உடைத்துப் போட்டு, அவைகளின் வெண்கலத்தைப் பாபிலோனுக்கு எடுத்துக்கொண்டு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ெப்புச்சட்டிகளையும், சாம்பல் பாத்திரங்களையும், கத்திகளையும், தூபகலசங்களையும், ஆராதனைக்கடுத்த சகல வெண்கலப் பணிமுட்டுகளையும் எடுத்துக்கொண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ப் பொன்னும் சுத்த வெள்ளியுமான தூபகலசங்களையும் கலங்களையும் காவல் சேனாபதி எடுத்துக்கொண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கர்த்தருடைய ஆலயத்துக்காகப் பண்ணுவித்த இரண்டு தூண்களும், ஒரு கடல்தொட்டியும் ஆதரங்களுமாகிய அந்தச் சகல பணிமுட்டுகளுடைய வெண்கலத்திற்கும் நிறைய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தூணின் உயரம் பதினெட்டு முழமாயிருந்தது; அதின்மேல் அதற்கு மூன்றுமுழ உயரமான வெண்கலத் தலைப்பும் உண்டாயிருந்தது; குமிழிலே சுற்றிலும் செய்யப்பட்டிருந்த பின்னலும் மாதளம்பழங்களும் எல்லாம் வெண்கலமாயிருந்தது; மற்றத் தூணும் அதின் பின்னலும் அதைப்போல்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தூணின் உயரம் பதினெட்டு முழமாயிருந்தது; அதின்மேல் அதற்கு மூன்றுமுழ உயரமான வெண்கலத் தலைப்பும் உண்டாயிருந்தது; குமிழிலே சுற்றிலும் செய்யப்பட்டிருந்த பின்னலும் மாதளம்பழங்களும் எல்லாம் வெண்கலமாயிருந்தது; மற்றத் தூணும் அதின் பின்னலும் அதைப்போல்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வல் சேனாபதி பிரதான ஆசாரியனாகிய செராயாவையும், இரண்டாம் ஆசாரியனாகிய செப்பனியாவையும், வாசல்காக்கும் மூன்று காவற்காரரையும் பிட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வல் சேனாபதி பிரதான ஆசாரியனாகிய செராயாவையும், இரண்டாம் ஆசாரியனாகிய செப்பனியாவையும், வாசல்காக்கும் மூன்று காவற்காரரையும் பிட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ே அவன் யுத்த மனுஷரின் விசாரிப்புக்காரனாகிய பிரதானி ஒருவனையும், ராஜாவின் மந்திரிகளிலே நகரத்தில் அகப்பட்ட ஐந்துபேரையும், தேசத்தின் ஜனத்தைச் சேவகம் எழுதுகிற தலைவனான இராணுவச்சம்பிரதியையும், தேசஜனத்திலே நகரத்தில் அகப்பட்ட அறுபதுபேரையும் பிட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ே அவன் யுத்த மனுஷரின் விசாரிப்புக்காரனாகிய பிரதானி ஒருவனையும், ராஜாவின் மந்திரிகளிலே நகரத்தில் அகப்பட்ட ஐந்துபேரையும், தேசத்தின் ஜனத்தைச் சேவகம் எழுதுகிற தலைவனான இராணுவச்சம்பிரதியையும், தேசஜனத்திலே நகரத்தில் அகப்பட்ட அறுபதுபேரையும் பிட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ைக் காவல் சேனாபதியாகிய நெபுசராதான் பிடித்து, ரிப்லாவில் இருக்கிற பாபிலோன் ராஜாவினிடத்துக்குக் கொண்டுபோ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ைக் காவல் சேனாபதியாகிய நெபுசராதான் பிடித்து, ரிப்லாவில் இருக்கிற பாபிலோன் ராஜாவினிடத்துக்குக் கொண்டுபோ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ப் பாபிலோன் ராஜா ஆமாத் தேசத்தின் பட்டணமான ரிப்லாவிலே வெட்டிக் கொன்றுபோட்டான்; இப்படியே யூதா ஜனங்கள் தங்கள் தேசத்திலிருந்து சிறையிருப்புக்குக் கொண்டுபோகப்ப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வாகிய நேபுகாத்நேச்சார், யூதேயாதேசத்தில் மீதியாக வைத்த ஜனத்தின்மேல், சாப்பானின் குமாரனாகிய அகீக்காமின் மகன் கெதலியாவை அதிகாரியாக வை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வாகிய நேபுகாத்நேச்சார், யூதேயாதேசத்தில் மீதியாக வைத்த ஜனத்தின்மேல், சாப்பானின் குமாரனாகிய அகீக்காமின் மகன் கெதலியாவை அதிகாரியாக வை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பிலோன் ராஜா கெதலியாவை அதிகாரியாக வைத்ததை, சகல இராணுவச் சேர்வைக்காரரும் அவர்களுடைய மனுஷரும் கேட்டபோது, அவர்கள் மிஸ்பாவில் இருக்கிற கெதலியாவினிடத்தில் வந்தார்கள்; அவர்கள் யாரெனில், நெத்தனியாவின் குமாரன் இஸ்மவேலும், கரேயாவின் குமாரன் யோகனானும், நெத்தோப்பாத்தியனாகிய தன்கூமேத்தின் குமாரன் செராயாவும், மாகாத்தியனான ஒருவனுடைய குமாரன் யசனியாவும் அவர்கள் மனுஷரும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பிலோன் ராஜா கெதலியாவை அதிகாரியாக வைத்ததை, சகல இராணுவச் சேர்வைக்காரரும் அவர்களுடைய மனுஷரும் கேட்டபோது, அவர்கள் மிஸ்பாவில் இருக்கிற கெதலியாவினிடத்தில் வந்தார்கள்; அவர்கள் யாரெனில், நெத்தனியாவின் குமாரன் இஸ்மவேலும், கரேயாவின் குமாரன் யோகனானும், நெத்தோப்பாத்தியனாகிய தன்கூமேத்தின் குமாரன் செராயாவும், மாகாத்தியனான ஒருவனுடைய குமாரன் யசனியாவும் அவர்கள் மனுஷரும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பிலோன் ராஜா கெதலியாவை அதிகாரியாக வைத்ததை, சகல இராணுவச் சேர்வைக்காரரும் அவர்களுடைய மனுஷரும் கேட்டபோது, அவர்கள் மிஸ்பாவில் இருக்கிற கெதலியாவினிடத்தில் வந்தார்கள்; அவர்கள் யாரெனில், நெத்தனியாவின் குமாரன் இஸ்மவேலும், கரேயாவின் குமாரன் யோகனானும், நெத்தோப்பாத்தியனாகிய தன்கூமேத்தின் குமாரன் செராயாவும், மாகாத்தியனான ஒருவனுடைய குமாரன் யசனியாவும் அவர்கள் மனுஷரும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ெதலியா அவர்களுக்கும்; அவர்கள் மனுஷருக்கும் ஆணையிட்டு: நீங்கள் கல்தேயரைச் சேவிக்கப் பயப்படவேண்டாம்; தேசத்திலிருந்து பாபிலோன் ராஜாவைச் சேவியுங்கள்; அப்பொழுது உங்களுக்கு நன்மை உண்டாகும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ெதலியா அவர்களுக்கும்; அவர்கள் மனுஷருக்கும் ஆணையிட்டு: நீங்கள் கல்தேயரைச் சேவிக்கப் பயப்படவேண்டாம்; தேசத்திலிருந்து பாபிலோன் ராஜாவைச் சேவியுங்கள்; அப்பொழுது உங்களுக்கு நன்மை உண்டாகு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த்திலே, ராஜவம்சத்திலே பிறந்த எலிசாமாவின் குமாரனாகிய நெத்தனியாவின் குமாரன் இஸ்மவேல் பத்து மனுஷரோடேகூட வந்து, கெதலியாவையும், அவனோடே மிஸ்பாவிலிருந்த யூதரையும், கல்தேயரையும் வெட்டிக் கொன்றுபோ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த்திலே, ராஜவம்சத்திலே பிறந்த எலிசாமாவின் குமாரனாகிய நெத்தனியாவின் குமாரன் இஸ்மவேல் பத்து மனுஷரோடேகூட வந்து, கெதலியாவையும், அவனோடே மிஸ்பாவிலிருந்த யூதரையும், கல்தேயரையும் வெட்டிக் கொன்றுபோட்ட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த்திலே, ராஜவம்சத்திலே பிறந்த எலிசாமாவின் குமாரனாகிய நெத்தனியாவின் குமாரன் இஸ்மவேல் பத்து மனுஷரோடேகூட வந்து, கெதலியாவையும், அவனோடே மிஸ்பாவிலிருந்த யூதரையும், கல்தேயரையும் வெட்டிக் கொன்றுபோட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சிறியோரும் பெரியோருமாகிய ஜனங்கள் யாவரும் சேனாபதிகளும் கல்தேருக்குப் பயந்ததினாலே எழுந்து; புறப்பட்டு எகிப்திற்குப் போ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யோயாக்கீனுடைய சிறையிருப்பின் முப்பத்தேழாம்; வருஷம் பன்னிரண்டாம் மாதம் இருபத்தேழாந்தேதியிலே, ஏவில்ய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, புறப்படப்பண்ணி, அவன் தலையை உயர்த்த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யோயாக்கீனுடைய சிறையிருப்பின் முப்பத்தேழாம்; வருஷம் பன்னிரண்டாம் மாதம் இருபத்தேழாந்தேதியிலே, ஏவில்ய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, புறப்படப்பண்ணி, அவன் தலையை உயர்த்த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ோடே அன்பாய்ப் பேசி, அவனுடைய சிங்காசனத்தைத் தன்னோடே பாபிலோனிலிருந்து ராஜாக்களின் சிங்காசனங்களுக்கு உயரமாக வைத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ோடே அன்பாய்ப் பேசி, அவனுடைய சிங்காசனத்தைத் தன்னோடே பாபிலோனிலிருந்து ராஜாக்களின் சிங்காசனங்களுக்கு உயரமாக வைத்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ுடைய சிறைச்சாலை வஸ்திரங்களை மாற்றினான்; அவன் உயிரோடிருந்த சகல நாளும் நித்தம் தனக்கு முன்பாகப் போஜனம்பண்ணும்படி செய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ுடைய சிறைச்சாலை வஸ்திரங்களை மாற்றினான்; அவன் உயிரோடிருந்த சகல நாளும் நித்தம் தனக்கு முன்பாகப் போஜனம்பண்ணும்படி செய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உயிரோடிருந்த நாளெல்லாம் அவனுடைய செலவுக்காக, ராஜாவினால் கட்டளையான அநுதினத் திட்டத்தின்படி, அநுதினமும் கொடுக்கப்பட்டுவ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8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ই বাবিল-রাজ নবূখদ্নিত্‌সর, তাঁর সমস্ত সেনাবাহিনী নিয়ে জেরুশালেমের বিরুদ্ধে যুদ্ধ করতে এ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দিকিয়র রাজত্ব কালের নবম বছরের 10 মাসের 10 দিনে এই ঘটনা ঘটেছিল| জেরুশালেম শহরে যাতাযাত বন্ধ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বূখদ্নিত্‌সর শহরের চারপাশে তাঁর সেনাবাহিনী মোতাযেন করে একটা দেওয়াল বানিয়ে শহরটা অবরোধ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ই ভাবে তাঁর সেনাবাহিনী সিদিকিয়র রাজত্বের একাদশ বছর পর্য়ন্ত জেরুশালেম ঘিরে রেখ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দিকে শহরের ভেতরে খাদ্যাভাব উত্তরোত্তর বৃদ্ধি পাচ্ছিল| চতুর্থ মাসের 9তম দিনের পর থেকে শহরে সাধ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ের খাবার মত এককণা খাবারও আর অবশিষ্ট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শেষ পর্য়ন্ত নবূখদ্নিত্‌সরের সেনাবাহিনী শহরের প্রাচীর ভেঙে ভেতরে ঢুকে পড়লে, সে রাতেই বাগা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প্তপথের ফাঁপা দেওয়ালের মধ্যে দিয়ে রাজা সিদিকিয় ও তাঁর সেনাবাহিনীর লোকরা পালিয়ে যায়| যদ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এুপক্ষের সেনাবাহিনী সারা শহর ঘিরে রেখেছিল, কিন্তু তবুও সিদিকিয় ও তাঁর পার্শ্বচররা মরুভূমির প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িয়ে য়েতে সক্ষম হ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বাবিলের সেনাবাহিনী তাঁদের ধাওযা করে য়িরীহোর কাছে রাজা সিদিকিয়কে বন্দী করে| সিদিকিয়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সেনা তাঁকে একলা ফেলে রেখে পালি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বাবিলীযরা তাঁকে বন্দী করে বাবিলে রাজার কাছে নিয়ে যায় যা এখন ছিল রিব্লাতে, যিনি তাকে শাস্তি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া সিদিকিয়র সামনেই তাঁর চার পুত্রকে হত্যা করে, তাঁর চোখ গেলে দিয়ে শিকল পরিযে তাঁকে বাবি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নবূখদ্নিত্‌সরের বাবিল শাসনের উনিশ বছরের পঞ্চম মাসের 7তম দিনে নবূষরদন জেরুশালেমে আসেন| নবূষরদ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 তাঁর সর্বাপেক্ষা রণকুশলী সৈন্যদের সেনাপত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িনি প্রভুর মন্দির এবং রাজপ্রাসাদ পুড়িয়ে ফেললেন| তিনি ছোট বড় সমস্ত ঘর বাড়ীও ধ্বং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রপর, নবূখদ্নিত্‌সরের সৈন্যবাহিনীর সেনারা জেরুশালেমের চারপাশের প্রাচীর ভেঙ্গে ফ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অবশিষ্ট য়ে কজন লোক তখন পড়ে ছিল তাদের বন্দী করে নিয়ে যায়| এমনকি য়ে সমস্ত লোক আত্মসমর্পণ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ছিল তাদেরও রেহাই দেওয়া হ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নবূষরদন একমাত্র দীনদরিদ্র লোকদের দ্রাক্ষা ক্ষেত ও শস্য ক্ষেতের দেখাশোনা করার জন্য ফেলে র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বাবিলীয সেনাবাহিনী প্রভুর মন্দিরের পিতলের সমস্ত জিনিসপত্র ভেঙে টুকরো টুকরো করে| পিতলের জলাশ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ঠেলাগাড়িটা কিছুই তারা ভাঙতে বাকি রাখেনি| তারপর সেই পিতলের ভাঙা টুকরোগুলো তারা বাবিল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গাছের টব, কোদাল, বাতিদানের শিখা উস্কানোর যন্ত্র থেকে শুরু করে পিতলের থালা, চামচ, কড়াই, পাত্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োনা ও রূপোর সমস্ত জিনিসপত্রই নবূষরদন সঙ্গে করে নিয়ে য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িনি যা নিয়েছিলেন তার তালিকা নীচে দেওয়া হল: 27 ফুট দৈর্ঘ্যের 2টি পিতলের স্তম্ভ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্তম্ভের মাথার ওপরের কারুকার্য়খচিত 41,2 ফুট উঁচু গম্বুজ, পিতলের বড় জলাধার, প্রভুর মন্দি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শলোমনের তৈরী করা ঠেলাগাড়িটা; সব মিলিয়ে এগুলোর ওজন সঠিক কত ছিল তা বলাও কঠি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মন্দির থেকে নবূষরদন, প্রধান যাজক সরায, সহকারী যাজক সফনিয়, প্রবেশদ্বারের তিন জন দারোযানকে বন্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িয়ে গ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র শহর থেকে তিনি1জন সেনাসচিব, রাজার 5 জন পরামর্শদাতা, সেনাপ্রধানের ব্যক্তিসচিব যিনি লোকদ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বাছাই করে সেনা নিযোগ করতেন, এরা ছাড়াও 60 জন সাধারণ মানুষকে বন্দী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পর নবূষরদন এদের সবাইকে হমাতের রিব্লায বাবিল-রাজের কাছে নিয়ে গেলে, বাবিল-রাজ সেখানে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র যিহূদার লোকদের বন্দী করে তাঁরা সঙ্গে নিয়ে য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বাবিল-রাজ নবূখদ্নিত্‌সর কিছু লোককে যিহূদায় রেখে গিয়েছিলেন| তিনি শাফনের পৌত্র অহীকাম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দলিযকে এই সমস্ত লোকদের শাসন করার জন্য শাসক হিসেবে যিহূদায় বসিযে য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দিকে এ খবর পেয়ে নথনিয়ের পুত্র ইশ্মায়েল, কারেযের পুত্র য়োহানন, নটোফাতীয তনহূমতের পুত্র সর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মাখাথীযের পুত্র যাসনিয প্রমুখ সেনাবাহিনীর প্রধানরা তাদের দলবল নিয়ে মিস্পাতে গদলিযর সঙ্গে দেখ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গদলিয তাদের আশ্বস্ত করে বললেন, “বাবিলীয রাজকর্মচারীদের ভয পাবার কোন কারণ নেই| তোমরা যদি এ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বাবিল-রাজের অধীনে কাজ কর তাহলেই সব ঠিক হয়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নথনিয়ের পুত্র ইশ্মায়েল ছিলেন রাজপরি-বারের সদসস্য এভাবে সাতমাস কাটার পর তিনি ও তাঁর দ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শ জন মিলে গদলিয ও সমস্ত ইহুদীদের হত্যা করলেন| মিস্পাতে গদলিযর সঙ্গে য়ে সমস্ত বাবিলীযরা বাস কর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ও রক্ষা পে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রপর সেনাবাহিনীর লোক থেকে শুরু করে ছোট বড় সবাই বাবিলীযদের ভয়ে মিশরে পাল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রবর্তীকালে ইবিল-মরোদক বাবিলের রাজা হলেন| তিনি যিহূদার রাজা যিহোয়াকীমকে তাঁর বন্দীত্বের 3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ছরের মাথায় জেল থেকে মুক্ত করলেন| মরোদকের রাজত্বের বারো মাসের 27 দিনের মাথায় এই ঘটনা ঘট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িনি যিহোয়াকীমের সঙ্গে ভাল ব্যবহার করেছিলেন এবং রাজসভায অন্যান্য রাজাদের তুলনায় তাঁকে আর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রুত্বপূর্ণ জায়গায় বসার অধিকার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মরোদক, যিহোয়াকীমের আসামীর পোশাক খুলে দিয়েছিলেন| এবং জীবনের বাকী কটা দিন যিহোয়াকীম মরোদ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একই টেবিলে বসে খাওয়া দাওয়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রাজা ইবিল-মরোদক যিহোয়াকীমকে এরপর থেকে পোষণ কর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2026-10-21T08:49:00Z</dcterms:created>
  <dcterms:modified xsi:type="dcterms:W3CDTF">2026-10-21T08:49:00Z</dcterms:modified>
  <dc:title>২ রাজাবলি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