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சங்கிலியைப் பண்ணிவை; தேசம் நியாயத்தீர்ப்புக்குள்ளான இரத்தப்பழிகளால் நிறைந்திருக்கிறது; நகரம் கொடுமையால் நிறைந்த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சங்கிலியைப் பண்ணிவை; தேசம் நியாயத்தீர்ப்புக்குள்ளான இரத்தப்பழிகளால் நிறைந்திருக்கிறது; நகரம் கொடுமையால் நிறைந்த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: தீங்கு வருகிறது; இதோ, ஏகமான தீங்கு வர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டிவு வருகிறது, முடிவு வருகிறது, அது உன்மேல் நோக்கமாயிருக்கிறது; இதோ, வர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ங்காரம் வருகிறது; அப்பொழுது சமாதானத்தைத் தேடுவார்கள்; ஆனாலும் அது கிடைய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 செழி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 செழி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 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 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க் கைகளும் சலித்து, எல்லா முழங்கால்களும் தண்ணீரைப்போல் தத்தளி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7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મને એક વધુ સંદેશો આપ્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ઇસ્રાએલને કહે કે, તમારા દેશમાં જ્યાં જશો ત્યાં પૂર્વ-પશ્ચિમ, ઉત્તર-દક્ષિ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રે ખૂણાઓનો અંત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ું એ પરદેશી લૂંટારાના હાથમાં દુનિયાના ઉતાર જેવા માણસોના હાથમાં લૂંટ તરીકે સોંપી દેવા ઇચ્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તેઓ એને ષ્ટ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ખો દેશ પુરો થવા બેઠો છે, હવે તારો અંત આવી પહોંચ્યો છે. મારો રોષ તારા પર ઊતરનાર છે. હું ત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કમોર્નો હિસાબ માગીશ અને તારાં ધૃણાજનક કમોર્ની ઘટતી સજ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ઓ મારા મંદિરને ષ્ટ કરશે ત્યારે હું તે તરફથી મારું મુખ અવળું ફેરવી લઇશ અને તેઓને અટકાવી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ંટારુઓ એમાં પ્રવેશ કરશે અને તેને ષ્ટ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ારા પર કોઇ દયા બતાવીશ નહિ કે અનુકંપા રાખીશ નહિ. તારા દુષ્કમોર્ની હું તને સજા કરનાર છું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બધાં ધૃણાજનક કૃત્યો માટે હું તારો ન્યાય કરીશ, જેથી તને ખબર પડ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મારા લોકોને માટે સાંકળો તૈયાર કરો. કારણ કે સમગ્ર દેશ લોહીથી ખરડાયેલો છે. ગામેગામ હિંસા ફા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મારા માલિકના આ વચન છે: “એક પછી એક આફત આવ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 દુષ્ટમાં દુષ્ટ પ્રજાઓને અહીં લઇ આવીશ અને તેમને આ લોકોનાં ઘર પડાવી લેવા દઇશ. હું બળવાનો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મંડ ઉતારીશ અને તેમનાં મંદિરો ષ્ટ કર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ંત આવી રહ્યો છે. તમારો અંત આવી રહ્યો છે, અત્યારે જ આવ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જ્યારે ભયનો સમય નજીક આવે ત્યારે, તેઓ નિરાશ થઇ જશે અને લોકો શાંતિ ઝંખશે પણ કદી શાંતિ પામ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સ્રાએલના રહેવાસીઓ માટે ભયસૂચક ધ્વની કરવામાં આવી છે, તમારો સજા માટેનો સમય આવી પહોંચ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પત્તિનો દિવસ નજીક આવી રહ્યો છે. આ દિવસ આનંદના ઉત્સવોનો નહિ પણ ખેદ કરવાનો દિવસ હ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મણાં જ હું મારો રોષ તમારા ઉપર ઉતારું છું, મારો કોપ ઠાલવું છું. હું તમારા દુષ્કમોર્નો હિસા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નાર છું અને તમારા ધૃણાજનક કૃત્યોની ઘટતી સજા કરન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તમારી દયા રાખનાર નથી કે તમારી કરૂણા કરનાર નથી, હું તમને તમારા દુષ્કૃત્યો માટે સજા કરીશ.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ૃણાજનક કૃત્યો માટે થઇને હું તમારો ન્યાય કરીશ, જેથી તમને ખબર પડે કે હું યહોવા સજ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ઇસ્રાએલ માટે વિનાશનો દિવસ આવે છે, ભયની ઘંટડી વાગી ચૂકી છે, ન્યાયનો દંડ મ્હોરી ચૂક્યો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્ધતાઇ સમૃદ્ધ થ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આફત એક પછી એક આવી પડશે, એક પછી એક અફવા ફેલાશે, તેઓ પ્રબોધકોને ભાવી જાણવા ફોગટ પૂછ-પૂછ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ો પણ કશું માર્ગદર્શન નહિ આપી શકે, તેમ વડીલો કશી સલાહ નહિ આપ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િંસા ક્યારનીયે વધી ગઇ છે અને તેણે દુષ્ટતાનો ટેકો લઇ લીધો છે. એ તેમનામાંથી કે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ગ્રાહકોમાંથી કે તેમના વિષ્વાસઘાતીઓમાંથી કે તેમના બળવાખોરોમાંથી નથી આવ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રાજાઓ શોક કરશે, અમલદારો પાયમાલીથી ઘેરાઇ જશે, ને લોકો ભયથી કાંપી ઊઠશે. તમારા આચરણ પ્રમાણ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સજા કરીશ; તથા તેઓના કાર્યો મુજબ હું તેમને ન્યાય કરીશ. ત્યારે તેઓ જાણ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સમય આવી રહ્યો છે, દિવસ ઉગવાની તૈયારીમાં છે. ખરીદનારે હરખાઇ જવાનું નથી, કે વેચનારે પસ્તા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, કારણ, મારો રોષ બધા પર એકસરખો ઊતર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ણશિંગાના વર્ષમાં જ્યારે પાછા આવવાનો સમય થશે ત્યારે પોતે જીવતો હશે તોપણ વેચનાર પોતાના સ્થળે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આવે. કારણ કે, આ સંદર્શન તો આખા સમુદાય વિષે છે. તેઓ પાછા ફરવાના નથી. કોઇ માનવીનું જીવન તેણે કર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િષ્ટોને કારણે બચ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ઇસ્રાએલના સૈન્યને એકત્ર કરવા એ લોકો રણશિંગડું વગાડે છે. લડાઇ માટે બધી તૈયારીઓ કરે છે પણ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માં જતું નથી, કારણ મારો રોષ સૌ ઉપર એકસરખો ઊતર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િલ્લાની બહાર તરવાર છે અને અંદર રોગચાળો અને ભૂખમરો છે. જેઓ લડાઇનાં મેદાનમાં છે તેઓ તરવારનો ભો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શે. અને જેઓ નગરમાં છે તેમને રોગચાળો અને ભૂખમરો ગળ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અને જો કે તેમનામાંથી અમૂક લોકો ભાગી જઇને પર્વતો તરફ દોડી જશે, તેઓ ખીણમાંના પારેવાં જેવા હશ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પોતાના પાપને કારણે નિસાસો નાખી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રેકના હાથ અશકત થઇ જશે અને પગ પાણીની જેમ ઢીંલા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ઓ શોકના વસ્ત્રો ધારણ કરશે અને માથાથી તે પગ સુધી ધ્રૂજ્યા કરશે. બધાના ચહેરા પર શરમ અને મ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ંડન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ારા નાણાં, તમારું સોનું અને ચાંદી વિષ્ટાની જેમ રસ્તા ઉપર ફેંકી દો. કારણ યહોવાના કોપને દિવસ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ો બચાવ કરશે નહિ, તે તમારી ભૂખ સંતોષસે નહિ, કે તેનાથી કોઇનું પેટ ભરા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અને તેઓ તેના કરારના શહેરમાં આનંદ પામશે, પણ તેઓએ તેમાં અણગમતી મૂર્તિઓ બનાવી છે, તેથી મ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ં માટે અશુદ્ધ વસ્તુ જેવી બના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2026-10-22T10:54:48Z</dcterms:created>
  <dcterms:modified xsi:type="dcterms:W3CDTF">2026-10-22T10:54:48Z</dcterms:modified>
  <dc:title>એઝેકિયેલ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