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ால் என் வாயைத் தொட்டு: இதோ, இது உன் உதடுகளைத் தொட்டதினால் உன் அக்கிரமம் நீங்கி, உன் பாவம் நிவிர்த்தியானது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ால் என் வாயைத் தொட்டு: இதோ, இது உன் உதடுகளைத் தொட்டதினால் உன் அக்கிரமம் நீங்கி, உன் பாவம் நிவிர்த்தியானது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யாரை நான் அனுப்புவேன், யார் நமது காரியமாய்ப் போவான் என்று உரைக்கிற ஆண்டவருடைய சத்தத்தைக் கேட்டேன். அதற்கு நான்: இதோ, அடியேன் இருக்கிறேன்; என்னை அனுப்பும் என்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யாரை நான் அனுப்புவேன், யார் நமது காரியமாய்ப் போவான் என்று உரைக்கிற ஆண்டவருடைய சத்தத்தைக் கேட்டேன். அதற்கு நான்: இதோ, அடியேன் இருக்கிறேன்; என்னை அனுப்பும் என்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: நீ போய், இந்த ஜனங்களை நோக்கி: நீங்கள் காதாரக் கேட்டும் உணராமலும், கண்ணாரக்கண்டும் அறியாமலும் இருங்கள் என்று சொல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: நீ போய், இந்த ஜனங்களை நோக்கி: நீங்கள் காதாரக் கேட்டும் உணராமலும், கண்ணாரக்கண்டும் அறியாமலும் இருங்கள் என்று சொல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த ஜனங்கள் தங்கள் கண்களினால் காணாமலும், தங்கள் காதுகளினால் கேளாமலும், தங்கள் இருதயத்தில் உணர்ந்து குணப்படாமலும், நான் அவர்களை ஆரோக்கியமாக்காமலுமிருக்க, நீ அவர்கள் இருதயத்தைக் கொழுத்ததாக்கி அவர்கள் காதுகளை மந்தப்படுத்தி, அவர்கள் கண்களை மூடிப்போடு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த ஜனங்கள் தங்கள் கண்களினால் காணாமலும், தங்கள் காதுகளினால் கேளாமலும், தங்கள் இருதயத்தில் உணர்ந்து குணப்படாமலும், நான் அவர்களை ஆரோக்கியமாக்காமலுமிருக்க, நீ அவர்கள் இருதயத்தைக் கொழுத்ததாக்கி அவர்கள் காதுகளை மந்தப்படுத்தி, அவர்கள் கண்களை மூடிப்போடு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த ஜனங்கள் தங்கள் கண்களினால் காணாமலும், தங்கள் காதுகளினால் கேளாமலும், தங்கள் இருதயத்தில் உணர்ந்து குணப்படாமலும், நான் அவர்களை ஆரோக்கியமாக்காமலுமிருக்க, நீ அவர்கள் இருதயத்தைக் கொழுத்ததாக்கி அவர்கள் காதுகளை மந்தப்படுத்தி, அவர்கள் கண்களை மூடிப்போடு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நான்: ஆண்டவரே, எதுவரைக்கும் என்று கேட்டேன். அதற்கு அவர்: பட்டணங்கள் குடியில்லாமலும், வீடுகள் மனுஷசஞ்சாரமில்லாமலும் பாழாகி, பூமி அவாந்தரவெளியாக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நான்: ஆண்டவரே, எதுவரைக்கும் என்று கேட்டேன். அதற்கு அவர்: பட்டணங்கள் குடியில்லாமலும், வீடுகள் மனுஷசஞ்சாரமில்லாமலும் பாழாகி, பூமி அவாந்தரவெளியாக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மனுஷரைத் தூரமாக விலக்குவதினால், தேசத்தின் நடுமையம் முற்றிலும் அசைக்கப்படும்வரைக்கும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மனுஷரைத் தூரமாக விலக்குவதினால், தேசத்தின் நடுமையம் முற்றிலும் அசைக்கப்படும்வரைக்கும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சியா ராஜா மரணமடைந்த வருஷத்தில், ஆண்டவர் உயரமும் உன்னதமுமான சிங்காசனத்தின்மேல் வீற்றிருக்கக்கண்டேன்; அவருடைய வஸ்திரத்தொங்கலால் தேவாலயம் நிறைந்த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சியா ராஜா மரணமடைந்த வருஷத்தில், ஆண்டவர் உயரமும் உன்னதமுமான சிங்காசனத்தின்மேல் வீற்றிருக்கக்கண்டேன்; அவருடைய வஸ்திரத்தொங்கலால் தேவாலயம் நிறைந்த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ேராபீன்கள் அவருக்கு மேலாக நின்றார்கள்; அவர்களில் ஒவ்வொருவனுக்கும் அவ்வாறு செட்டைகளிருந்தன; அவனவன் இரண்டு செட்டைகளால் தன் தன் முகத்தை மூடி, இரண்டு செட்டைகளால் தன் தன் கால்களை மூடி, இரண்டு செட்டைகளால் பறந்து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ேராபீன்கள் அவருக்கு மேலாக நின்றார்கள்; அவர்களில் ஒவ்வொருவனுக்கும் அவ்வாறு செட்டைகளிருந்தன; அவனவன் இரண்டு செட்டைகளால் தன் தன் முகத்தை மூடி, இரண்டு செட்டைகளால் தன் தன் கால்களை மூடி, இரண்டு செட்டைகளால் பறந்து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ரையொருவர் நோக்கி: சேனைகளின் கர்த்தர் பரிசுத்தர், பரிசுத்தர், பரிசுத்தர், பூமியனைத்தும் அவருடைய மகிமையால் நிறைந்திருக்கிறது என்று கூப்பிட்டுச் சொன்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ரையொருவர் நோக்கி: சேனைகளின் கர்த்தர் பரிசுத்தர், பரிசுத்தர், பரிசுத்தர், பூமியனைத்தும் அவருடைய மகிமையால் நிறைந்திருக்கிறது என்று கூப்பிட்டுச் சொன்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ிலும் அதில் இன்னும் பத்திலொரு பங்கிருக்கும், அதுவும் திரும்ப நிர்மூலமாக்கப்படும்; கர்வாலிமரமும் அரசமரமும் இலையற்றுப்போனபின்பு, அவைகளின் அடிமரம் இருப்பதுபோல, அதின் அடிமரமும் பரிசுத்த வித்தாயிருக்கும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ிலும் அதில் இன்னும் பத்திலொரு பங்கிருக்கும், அதுவும் திரும்ப நிர்மூலமாக்கப்படும்; கர்வாலிமரமும் அரசமரமும் இலையற்றுப்போனபின்பு, அவைகளின் அடிமரம் இருப்பதுபோல, அதின் அடிமரமும் பரிசுத்த வித்தாயிருக்கும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ிலும் அதில் இன்னும் பத்திலொரு பங்கிருக்கும், அதுவும் திரும்ப நிர்மூலமாக்கப்படும்; கர்வாலிமரமும் அரசமரமும் இலையற்றுப்போனபின்பு, அவைகளின் அடிமரம் இருப்பதுபோல, அதின் அடிமரமும் பரிசுத்த வித்தாயிருக்கும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ூப்பிடுகிறவர்களின் சத்தத்தால் வாசல்களின் நிலைகள் அசைந்து, ஆலயம் புகையினால் நிறை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: ஐயோ! அதமானேன், நான் அசுத்த உதடுகளுள்ள மனுஷன், அசுத்த உதடுகளுள்ள ஜனங்களின் நடுவில் வாசமாயிருக்கிறவன்; சேனைகளின் கர்த்தராகிய ராஜாவை என் கண்கள் கண்டதே என்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: ஐயோ! அதமானேன், நான் அசுத்த உதடுகளுள்ள மனுஷன், அசுத்த உதடுகளுள்ள ஜனங்களின் நடுவில் வாசமாயிருக்கிறவன்; சேனைகளின் கர்த்தராகிய ராஜாவை என் கண்கள் கண்டதே என்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: ஐயோ! அதமானேன், நான் அசுத்த உதடுகளுள்ள மனுஷன், அசுத்த உதடுகளுள்ள ஜனங்களின் நடுவில் வாசமாயிருக்கிறவன்; சேனைகளின் கர்த்தராகிய ராஜாவை என் கண்கள் கண்டதே என்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சேராபீன்களில் ஒருவன் பலிபீடத்திலிருந்து, தன் கையிலே பிடித்த குறட்டால் ஒரு நெருப்புத் தழலை எடுத்து என்னிடத்தில் பறந்து வ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சேராபீன்களில் ஒருவன் பலிபீடத்திலிருந்து, தன் கையிலே பிடித்த குறட்டால் ஒரு நெருப்புத் தழலை எடுத்து என்னிடத்தில் பறந்து வந்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ു എന്റെ വായക്കു തൊടുവിച്ചു: ഇതാ, ഇതു നിന്റെ അധരങ്ങളെ തൊട്ടതിനാൽ നിന്റെ അകൃത്യം നീങ്ങി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പത്തിന്നു പരിഹാരം വന്ന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നന്തരം ഞാൻ ആരെ അയക്കേണ്ടു? ആർ നമുക്കു വേണ്ടി പോകും? എന്നു ചോദിക്കുന്ന കർത്താവിന്റെ ശബ്ദ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ിട്ടു: അടയിൻ ഇതാ അടിയനെ അയക്കേണമേ എന്നു ഞാ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പ്പോൾ അവൻ അരുളിച്ചെയ്തതു: നീ ചെന്നു, ഈ ജനത്തോടു പറയേണ്ടതു: നിങ്ങൾ കേട്ടുകൊണ്ടി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ിച്ചറികയില്ല; നിങ്ങൾ കണ്ടുകൊണ്ടിട്ടും ഗ്രഹ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ഈ ജനം കണ്ണുകൊണ്ടു കാണുകയോ ചെവികൊണ്ടു കേൾക്കയോ ഹൃദയംകൊണ്ടു ഗ്രഹിക്കയോ മനസ്സു തിരിഞ്ഞു സൌഖ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പിക്കയോ ചെയ്യാതെ ഇരിക്കേണ്ടതിന്നു നീ അവരുടെ ഹൃദയം തടിപ്പിക്കയും അവരുടെ ചെവി മന്ദമാ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കണ്ണു അടെച്ചുകളകയും ചെയ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കർത്താവേ, എത്രത്തോളം? എന്നു ഞാൻ ചോദിച്ചതിന്നു അവൻ: പട്ടണങ്ങൾ നിവാസികളില്ലാതെയും വീടു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ളില്ലാതെയും ശൂന്യമായി ദേശം തീരെ പാഴായിപ്പോ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ഹോവ മനുഷ്യരെ ദൂരത്തു അകറ്റീട്ടു ദേശത്തിന്റെ നടുവിൽ വലിയോരു നിർജ്ജനപ്രദേശം ഉണ്ടാ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വോളം തന്നേ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ഉസ്സീയാരാജാവു മരിച്ച ആണ്ടിൽ കർത്താവു, ഉയർന്നും പൊങ്ങിയുമുള്ള സിംഹാസനത്തിൽ ഇരിക്കുന്നതു ഞാൻ കണ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വസ്ത്രത്തിന്റെ വിളുമ്പുകൾ മന്ദിരത്തെ നിറ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സാറാഫുകൾ അവന്നു ചുറ്റും നിന്നു; ഓരോരുത്തന്നു ആറാറു ചിറകുണ്ടായിരുന്നു; രണ്ടുകൊണ്ടു അവർ മൂഖം മൂട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ുകൊണ്ടു കാൽ മൂടി; രണ്ടുകൊണ്ടു പറ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ഒരുത്തനോടു ഒരുത്തൻ; സൈന്യങ്ങളുടെ യഹോവ പരിശുദ്ധൻ, പരിശുദ്ധൻ, പരിശുദ്ധൻ; സർവ്വഭൂമിയ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ത്വംകൊണ്ടു നിറഞ്ഞിരിക്കുന്നു എന്നു ആർത്ത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ിൽ ഒരു ദശാംശം എങ്കിലും ശേഷിച്ചാൽ അതു വീണ്ടും നാശത്തിന്നു ഇരയായ്തീരും; എങ്കിലും കരിമ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രുവേലവും വെട്ടിയിട്ടാൽ അവയുടെ കുറ്റി ശേഷിച്ചിരിക്കുന്നതുപോലെ വിശുദ്ധസന്തതി ഒരു കുറ്റിയ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ആർക്കുന്ന ശബ്ദത്താൽ ഉമ്മരപ്പടികളുടെ അടിസ്ഥാനങ്ങൾ കുലുങ്ങി ആലയം പുകകൊണ്ടു നി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പ്പോൾ ഞാൻ: എനിക്കു അയ്യോ കഷ്ടം; ഞാൻ നശിച്ചു; ഞാൻ ശുദ്ധിയില്ലാത്ത അധരങ്ങൾ ഉള്ളോരു മനുഷ്യ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ദ്ധിയില്ലാത്ത അധരങ്ങൾ ഉള്ള ജനത്തിന്റെ നടുവിൽ വസിക്കുന്നു; എന്റെ കണ്ണു സൈന്യങ്ങളുടെ യഹോവ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ിനെ കണ്ടുവല്ലോ എന്നു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പ്പോൾ സാറാഫുകളിൽ ഒരുത്തൻ യാഗപീഠത്തിൽ നിന്നു കൊടിൽകൊണ്ടു ഒരു തീക്കനൽ എടുത്തു കയ്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ുകൊണ്ടു എന്റെ അടുക്കൽ പറന്നുവ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2026-10-20T01:22:25Z</dcterms:created>
  <dcterms:modified xsi:type="dcterms:W3CDTF">2026-10-20T01:22:25Z</dcterms:modified>
  <dc:title>യെശയ്യാവ്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