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86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many a little village, in many a city great, 
The rich men, and the noble, and men of poor estate,
Are entering this morning the Father's 
house of prayer — 
And wheresoe'er they seek Him, we 
know that He is the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nd we, His little children, are gathered 
here to-day ; 
Our schoolroom is the temple in which 
we meet to pray : [of God — 
It is the gate of heaven, it is the house 
For He Himself is present, according to 
His wor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ord, make us really sorry as we our sins confess,  
And may we feel Thee near us, to pardon and to bless : 
O purify, dear Saviour, our naughty hearts to-day,  
That gladly we may praise Thee, and humbly we may pray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nd when Thy servant speaketh the 
word that Thou hast given, 
May we receive it gladly — a message sent 
from heaven: 
And as we humbly listen, do Thou to each heart speak
A word to bring us gladness throughout 
the coming week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ere may we learn to please Thee in 
work-time and at play — 
To seek Thee and to serve Thee, to love 
Thy holy day: 
Thus bless our children's service, and fill us with Thy grace,
And make each heart Thy temple, Thy 
earthly dwelling-pl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2026-09-16T14:49:57Z</dcterms:created>
  <dcterms:modified xsi:type="dcterms:W3CDTF">2026-09-16T14:49:57Z</dcterms:modified>
  <dc:title>Hymn : 1147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