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behold, in those days, and in that time, when I shall bring again the captivity of Judah and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behold, in those days, and in that time, when I shall bring again the captivity of Judah and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also gather all nations, and will bring them down into the valley of Jehoshaphat, and will plead with them there for my people and for my heritage Israel, whom they have scattered among the nations, and parted my l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also gather all nations, and will bring them down into the valley of Jehoshaphat, and will plead with them there for my people and for my heritage Israel, whom they have scattered among the nations, and parted my l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also gather all nations, and will bring them down into the valley of Jehoshaphat, and will plead with them there for my people and for my heritage Israel, whom they have scattered among the nations, and parted my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have cast lots for my people; and have given a boy for an harlot, and sold a girl for wine, that they might drin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have cast lots for my people; and have given a boy for an harlot, and sold a girl for wine, that they might drink.]]></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have cast lots for my people; and have given a boy for an harlot, and sold a girl for wine, that they might drin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a, and what have all of you to do with me, O Tyre, and Zidon, and all the coasts of Palestine? will all of you render me a recompence? and if all of you recompense me, swiftly and speedily will I return your recompence upon your own he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a, and what have all of you to do with me, O Tyre, and Zidon, and all the coasts of Palestine? will all of you render me a recompence? and if all of you recompense me, swiftly and speedily will I return your recompence upon your own he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a, and what have all of you to do with me, O Tyre, and Zidon, and all the coasts of Palestine? will all of you render me a recompence? and if all of you recompense me, swiftly and speedily will I return your recompence upon your own h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all of you have taken my silver and my gold, and have carried into your temples my goodly pleasant thing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all of you have taken my silver and my gold, and have carried into your temples my goodly pleasant thing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also of Judah and the children of Jerusalem have all of you sold unto the Grecians, that all of you might remove them far from their bord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also of Judah and the children of Jerusalem have all of you sold unto the Grecians, that all of you might remove them far from their bord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will raise them out of the place where all of you have sold them, and will return your recompence upon your own h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I will raise them out of the place where all of you have sold them, and will return your recompence upon your own h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sell your sons and your daughters into the hand of the children of Judah, and they shall sell them to the Sabeans, to a people far off: for the LORD has spoken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sell your sons and your daughters into the hand of the children of Judah, and they shall sell them to the Sabeans, to a people far off: for the LORD has spoken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roclaim all of you this among the Gentiles; Prepare war, wake up the mighty men, let all the men of war draw near; let them come up:]]></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roclaim all of you this among the Gentiles; Prepare war, wake up the mighty men, let all the men of war draw near; let them come up:]]></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at your plowshares into swords and your pruning hooks into spears: let the weak say, I am stro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at your plowshares into swords and your pruning hooks into spears: let the weak say, I am stro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semble yourselves, and come, all you heathen, and gather yourselves together round about: thither cause your mighty ones to come down, O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semble yourselves, and come, all you heathen, and gather yourselves together round about: thither cause your mighty ones to come down, O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et the heathen be wakened, and come up to the valley of Jehoshaphat: for there will I sit to judge all the heathen round abou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et the heathen be wakened, and come up to the valley of Jehoshaphat: for there will I sit to judge all the heathen round abou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Put all of you in the sickle, for the harvest is ripe: come, get you down; for the press is full, the wine- vats overflow; for their wickedness is grea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Put all of you in the sickle, for the harvest is ripe: come, get you down; for the press is full, the wine- vats overflow; for their wickedness is grea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ultitudes, multitudes in the valley of decision: for the day of the LORD is near in the valley of deci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ultitudes, multitudes in the valley of decision: for the day of the LORD is near in the valley of deci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sun and the moon shall be darkened, and the stars shall withdraw their shin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also shall roar out of Zion, and utter his voice from Jerusalem; and the heavens and the earth shall shake: but the LORD will be the hope of his people, and the strength of the children of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also shall roar out of Zion, and utter his voice from Jerusalem; and the heavens and the earth shall shake: but the LORD will be the hope of his people, and the strength of the children of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all of you know that I am the LORD your God dwelling in Zion, my holy mountain: then shall Jerusalem be holy, and there shall no strangers pass through her any mo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shall all of you know that I am the LORD your God dwelling in Zion, my holy mountain: then shall Jerusalem be holy, and there shall no strangers pass through her any mo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shall come to pass in that day, that the mountains shall drop down new wine, and the hills shall flow with milk, and all the rivers of Judah shall flow with waters, and a fountain shall come forth out of the house of the LORD, and shall water the valley of Shitt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shall come to pass in that day, that the mountains shall drop down new wine, and the hills shall flow with milk, and all the rivers of Judah shall flow with waters, and a fountain shall come forth out of the house of the LORD, and shall water the valley of Shitt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shall come to pass in that day, that the mountains shall drop down new wine, and the hills shall flow with milk, and all the rivers of Judah shall flow with waters, and a fountain shall come forth out of the house of the LORD, and shall water the valley of Shitt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Egypt shall be a desolation, and Edom shall be a desolate wilderness, for the violence against the children of Judah, because they have shed innocent blood in their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Egypt shall be a desolation, and Edom shall be a desolate wilderness, for the violence against the children of Judah, because they have shed innocent blood in their l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Judah shall dwell for ever, and Jerusalem from generation to gener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 will cleanse their blood that I have not cleansed: for the LORD dwells in Z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I will cleanse their blood that I have not cleansed: for the LORD dwells in Z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ல்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யூதாவுக்கும் எருசலேமுக்கும் உண்டாயிருக்கிற சிறையிருப்பை நான் திருப்பும் அந்நா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சகல ஜாதியாரையும் கூட்டி யோசபாத்தின் பள்ளத்தாக்கிலே அவர்களை இறங்கிப்போகப்பண்ணி, அ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யும் இஸ்ரவேலென்னும் என் சுதந்தரத்தையும் புறஜாதிகளுக்குள்ளே சிதறடித்து என் தேச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டுக்கொண்டதி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என் ஜனத்தின்பேரில் சீட்டுப்போட்டு, ஆண்குழந்தைகளை வேசிப்பணையமாகக் கொடுத்து, மதுபா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ம்படி, பெண்குழந்தைகளைத் திராட்சரசத்துக்குக் கிரையமாகக் கொடுத்ததினிமித்தமும் அங்கே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ருவே, சீதோனே, பெலிஸ்தியாவின் சகல எல்லைகளே, உங்களுக்கும் எனக்கும் என்ன? இப்படி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கிறீர்களோ? இப்படி எனக்குச் சரிக்கட்டுவீர்களாகில், நான் தாமதமின்றி அதிசீக்கிரமா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கிறதை உங்கள் தலையின்மேல் திரும்பும்படி 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என் வெள்ளியையும் என் பொன்னையும் எடுத்து, இன்பமும் உச்சிதமுமான என் பொருள்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ளிலே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தாவின் குமாரரையும் எருசலேமின் குமாரரையும் அவர்களுடைய எல்லைகளுக்குத் தூரமா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ரிடத்தில் விற்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நீங்கள் அவர்களை விற்றுப்போட்ட அவ்விடத்திலிருந்து நான் அவர்களை எழும்பிவரப்பண்ணி,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னதை உங்கள் தலையின்மேல் திரும்பும்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ங்கள் குமாரரையும் உங்கள் குமாரத்திகளையும் யூதா புத்திரரின் கையிலே விற்பேன்; இவர்கள்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சத்தாராகிய சபேயரிடத்தில் விற்றுப்போடுவார்கள்; கர்த்தர் இதை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ப் புறஜாதிகளுக்குள் கூறுங்கள்; யுத்தத்துக்கு ஆயத்தம்பண்ணுங்கள், பராக்கிரமசாலிகளை எழுப்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வீரர் எல்லாரும் சேர்ந்து ஏறிவர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 மண்வெட்டிகளைப் பட்டயங்களாகவும், உங்கள் அரிவாள்களை ஈட்டிகளாகவும் அடியுங்கள்; பலவீ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ப் பலவான் என்று சொல்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கல ஜாதிகளே, நீங்கள் சுற்றிலுமிருந்து ஏகமாய் வந்து கூடுங்கள்; கர்த்தாவே, நீரும் அங்கே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மசாலிகளை இறங்க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திகள் எழும்பி யோசபாத்தின் பள்ளத்தாக்குக்கு வருவார்களாக; சுற்றிலுமுள்ள ஜாதிகளை நியாயந்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நான் வீற்றி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யிர் முதிர்ந்தது, அரிவாளை நீட்டி அறுங்கள், வந்து இறங்குங்கள்; ஆலை நிரம்பியிருக்கிறது, ஆ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கள் வழிந்தோடுகிறது; அவர்களுடைய பாதகம் பெ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யாயத்தீர்ப்பின் பள்ளத்தாக்கிலே ஜனங்கள் திரள்திரளாய் இருக்கிறார்கள்; நியாய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லே கர்த்தரின் நாள் 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ரியனும் சந்திரனும் இருண்டுபோகும், நட்சத்திரங்கள் ஒளிம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சீயோனிலிருந்து கெர்ச்சித்து, எருசலேமிலிருந்து சத்தமிடுவார்; வானமும் பூமியும்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கர்த்தர் தமது ஜனத்துக்கு அடைக்கலமும் இஸ்ரவேல் புத்திரருக்கு அரணான கோட்டையுமா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பரிசுத்த பர்வதமாகிய சீயோனிலே வாசமாயிருக்கிற நான் உங்கள் தேவனாகிய கர்த்தர் என்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அப்பொழுது எருசலேம் பரிசுத்தமாயிருக்கும்; அந்நியர் இனி அதைக்கடந்து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க்காலத்தில் பர்வதங்கள் திராட்சரசத்தைப் பொழியும், மலைகள் பாலாய் ஓடும், யூதாவின் ஆறுகள்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த்து ஓடும், ஒரு ஊற்று கர்த்தருடைய ஆலயத்திலிருந்து புறப்பட்டுச் சத்தம் சித்தீ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 நீர்ப்பாய்ச்ச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 புத்திரரின் தேசத்திலே குற்றமில்லாத இரத்தத்தைச் சிந்தி, அவர்களு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னிமித்தம் எகிப்து பாழாய்ப்போகும்; ஏதோம் பாழான வனாந்தர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னால் யூதாவோ சதாகாலமாகவும், எருசலேம் தலைமுறை தலைமுறையாகவும் குடியேற்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தண்டியாமல் விட்டிருந்த அவர்களுடைய இரத்தப்பழியைத் தண்டியாமல் விடேன்; கர்த்தர் 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3]]></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2026-11-01T07:17:26Z</dcterms:created>
  <dcterms:modified xsi:type="dcterms:W3CDTF">2026-11-01T07:17:26Z</dcterms:modified>
  <dc:title>யோவேல்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