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தங்கள் சேனைகளையெல்லாம் ஆப்பெக்கிலே கூடிவரச்செய்தார்கள்; இஸ்ரவேலர் யெஸ்ரயேலிலிருக்கிற துரவண்டையிலே பாளயமிற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தங்கள் சேனைகளையெல்லாம் ஆப்பெக்கிலே கூடிவரச்செய்தார்கள்; இஸ்ரவேலர் யெஸ்ரயேலிலிருக்கிற துரவண்டையிலே பாளயமிற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ெலிஸ்தரின் அதிபதிகள் நூறும் ஆயிரமுமான சேர்வைகளோடே போனார்கள்; தாவீதும் அவன் மனுஷரும் ஆகீசோடே பின்தண்டிலே போ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ெலிஸ்தரின் அதிபதிகள் நூறும் ஆயிரமுமான சேர்வைகளோடே போனார்கள்; தாவீதும் அவன் மனுஷரும் ஆகீசோடே பின்தண்டிலே 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லிஸ்தரின் பிரபுக்கள்: இந்த எபிரெயர் என்னத்திற்கு என்றார்கள்; ஆகீஸ் அவர்களைப் பார்த்து: இஸ்ரவேலின் ராஜாவாகிய சவுலின் ஊழியக்காரனாயிருந்த இந்தத் தாவீது இத்தனை நாட்களும், இத்தனை வருஷங்களும் என்னோடு இருக்கவில்லையா? இவன் என்னிடத்தில் வந்து சேர்ந்த நாள் முதல் இந்நாள்வரைக்கும் ஒரு குற்றமும் நான் இவனில் கண்டுபிடிக்கவில்லை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லிஸ்தரின் பிரபுக்கள்: இந்த எபிரெயர் என்னத்திற்கு என்றார்கள்; ஆகீஸ் அவர்களைப் பார்த்து: இஸ்ரவேலின் ராஜாவாகிய சவுலின் ஊழியக்காரனாயிருந்த இந்தத் தாவீது இத்தனை நாட்களும், இத்தனை வருஷங்களும் என்னோடு இருக்கவில்லையா? இவன் என்னிடத்தில் வந்து சேர்ந்த நாள் முதல் இந்நாள்வரைக்கும் ஒரு குற்றமும் நான் இவனில் கண்டுபிடிக்கவில்லை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லிஸ்தரின் பிரபுக்கள்: இந்த எபிரெயர் என்னத்திற்கு என்றார்கள்; ஆகீஸ் அவர்களைப் பார்த்து: இஸ்ரவேலின் ராஜாவாகிய சவுலின் ஊழியக்காரனாயிருந்த இந்தத் தாவீது இத்தனை நாட்களும், இத்தனை வருஷங்களும் என்னோடு இருக்கவில்லையா? இவன் என்னிடத்தில் வந்து சேர்ந்த நாள் முதல் இந்நாள்வரைக்கும் ஒரு குற்றமும் நான் இவனில் கண்டுபிடிக்கவில்லை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னால் பெலிஸ்தரின் பிரபுக்கள் அவன்மேல் கடுங்கோபமாகி, அவனைப் பார்த்து: இந்த மனுஷன் நீர் குறித்த தன் இடத்திற்குத் திரும்பிபோகும்படிக்கு, அங்கே அவனை மறுபடியும் அனுப்பிவிடும்; யுத்தத்தில் இவன் நமக்குச் சத்துருவாயிராதபடிக்கு, இவன் நம்மோடுகூட யுத்தத்திற்கு வரவேண்டியதில்லை; இவன் எதினாலே தன் ஆண்டவனோடே ஒப்புரவாவான்? இந்த மனுஷருடைய தலைகளினால் அல்லவ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னால் பெலிஸ்தரின் பிரபுக்கள் அவன்மேல் கடுங்கோபமாகி, அவனைப் பார்த்து: இந்த மனுஷன் நீர் குறித்த தன் இடத்திற்குத் திரும்பிபோகும்படிக்கு, அங்கே அவனை மறுபடியும் அனுப்பிவிடும்; யுத்தத்தில் இவன் நமக்குச் சத்துருவாயிராதபடிக்கு, இவன் நம்மோடுகூட யுத்தத்திற்கு வரவேண்டியதில்லை; இவன் எதினாலே தன் ஆண்டவனோடே ஒப்புரவாவான்? இந்த மனுஷருடைய தலைகளினால் அல்லவ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னால் பெலிஸ்தரின் பிரபுக்கள் அவன்மேல் கடுங்கோபமாகி, அவனைப் பார்த்து: இந்த மனுஷன் நீர் குறித்த தன் இடத்திற்குத் திரும்பிபோகும்படிக்கு, அங்கே அவனை மறுபடியும் அனுப்பிவிடும்; யுத்தத்தில் இவன் நமக்குச் சத்துருவாயிராதபடிக்கு, இவன் நம்மோடுகூட யுத்தத்திற்கு வரவேண்டியதில்லை; இவன் எதினாலே தன் ஆண்டவனோடே ஒப்புரவாவான்? இந்த மனுஷருடைய தலைகளினால் அல்லவ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னால் பெலிஸ்தரின் பிரபுக்கள் அவன்மேல் கடுங்கோபமாகி, அவனைப் பார்த்து: இந்த மனுஷன் நீர் குறித்த தன் இடத்திற்குத் திரும்பிபோகும்படிக்கு, அங்கே அவனை மறுபடியும் அனுப்பிவிடும்; யுத்தத்தில் இவன் நமக்குச் சத்துருவாயிராதபடிக்கு, இவன் நம்மோடுகூட யுத்தத்திற்கு வரவேண்டியதில்லை; இவன் எதினாலே தன் ஆண்டவனோடே ஒப்புரவாவான்? இந்த மனுஷருடைய தலைகளினால் அல்லவா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கொன்றது ஆயிரம், தாவீது கொன்றது பதினாயிரம் என்று இந்தத் தாவீதைக்குறித்து அல்லவோ ஆடிப்பாடிச் சொன்னார்கள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கொன்றது ஆயிரம், தாவீது கொன்றது பதினாயிரம் என்று இந்தத் தாவீதைக்குறித்து அல்லவோ ஆடிப்பாடிச் சொன்னார்கள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 தாவீதை அழைத்து: நீ உத்தமன் என்றும், நீ பாளயத்தில் என்னோடே போக்கும் வரத்துமாயிருக்கிறது என் பார்வைக்கு நல்லது என்றும், கர்த்தருடைய ஜீவனைக்கொண்டு சொல்லுகிறேன்; நீ என்னிடத்தில் வந்து சேர்ந்த நாள்முதல் இன்றையவரைக்கும் நான் உன்னில் ஒரு பொல்லாப்பும் காணவில்லை; ஆகிலும் பிரபுக்களின் பார்வைக்கு நீ பிரியமானவன் அல்ல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 தாவீதை அழைத்து: நீ உத்தமன் என்றும், நீ பாளயத்தில் என்னோடே போக்கும் வரத்துமாயிருக்கிறது என் பார்வைக்கு நல்லது என்றும், கர்த்தருடைய ஜீவனைக்கொண்டு சொல்லுகிறேன்; நீ என்னிடத்தில் வந்து சேர்ந்த நாள்முதல் இன்றையவரைக்கும் நான் உன்னில் ஒரு பொல்லாப்பும் காணவில்லை; ஆகிலும் பிரபுக்களின் பார்வைக்கு நீ பிரியமானவன் அ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 தாவீதை அழைத்து: நீ உத்தமன் என்றும், நீ பாளயத்தில் என்னோடே போக்கும் வரத்துமாயிருக்கிறது என் பார்வைக்கு நல்லது என்றும், கர்த்தருடைய ஜீவனைக்கொண்டு சொல்லுகிறேன்; நீ என்னிடத்தில் வந்து சேர்ந்த நாள்முதல் இன்றையவரைக்கும் நான் உன்னில் ஒரு பொல்லாப்பும் காணவில்லை; ஆகிலும் பிரபுக்களின் பார்வைக்கு நீ பிரியமானவன் அல்ல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பெலிஸ்தருடைய பிரபுக்கள் உன்மேல் தாங்கல் அடையாதபடிக்கு, இப்போது சமாதானத்தோடே திரும்பிப் போய்விடு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பெலிஸ்தருடைய பிரபுக்கள் உன்மேல் தாங்கல் அடையாதபடிக்கு, இப்போது சமாதானத்தோடே திரும்பிப் போய்விடு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ஆகீசை நோக்கி: ஏன்? நான் செய்தது என்ன? நான் வந்து, ராஜாவாகிய என் ஆண்டவனுடைய சத்துருக்களோடே யுத்தம்பண்ணாதபடிக்கு, நான் உம்மிடத்தில் வந்த நாள்முதற்கொண்டு இன்றையவரைக்கும் உமது அடியேனிடத்தில் கண்டுபிடித்தது என்ன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ஆகீசை நோக்கி: ஏன்? நான் செய்தது என்ன? நான் வந்து, ராஜாவாகிய என் ஆண்டவனுடைய சத்துருக்களோடே யுத்தம்பண்ணாதபடிக்கு, நான் உம்மிடத்தில் வந்த நாள்முதற்கொண்டு இன்றையவரைக்கும் உமது அடியேனிடத்தில் கண்டுபிடித்தது என்ன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ஆகீசை நோக்கி: ஏன்? நான் செய்தது என்ன? நான் வந்து, ராஜாவாகிய என் ஆண்டவனுடைய சத்துருக்களோடே யுத்தம்பண்ணாதபடிக்கு, நான் உம்மிடத்தில் வந்த நாள்முதற்கொண்டு இன்றையவரைக்கும் உமது அடியேனிடத்தில் கண்டுபிடித்தது என்ன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ீஸ் தாவீதுக்குப் பிரதியுத்தரமாக: அதை அறிவேன்; நீ தேவனுடைய தூதனைப்போல என் பார்வைக்குப் பிரியமானவன்; ஆனாலும் இவன் எங்களோடேகூட யுத்தத்திற்கு வரக் கூடாது என்று பெலிஸ்தரின் பிரபுக்கள் சொல்ல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ீஸ் தாவீதுக்குப் பிரதியுத்தரமாக: அதை அறிவேன்; நீ தேவனுடைய தூதனைப்போல என் பார்வைக்குப் பிரியமானவன்; ஆனாலும் இவன் எங்களோடேகூட யுத்தத்திற்கு வரக் கூடாது என்று பெலிஸ்தரின் பிரபுக்கள் சொல்ல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 நாளை அதிகாலையில் உன்னோடே வந்த உன் ஆண்டவனுடைய வேலைக்காரரைக் கூட்டிகொண்டு, விடியற்காலத்திலே வெளிச்சமாகிறபோது, புறப்பட்டுப்போ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 நாளை அதிகாலையில் உன்னோடே வந்த உன் ஆண்டவனுடைய வேலைக்காரரைக் கூட்டிகொண்டு, விடியற்காலத்திலே வெளிச்சமாகிறபோது, புறப்பட்டுப்போ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தாவீது அதிகாலையில் தன் மனுஷரைக் கூட்டிக்கொண்டு, பொழுதுவிடிகிற நேரத்திலே, பெலிஸ்தரின் தேசத்திற்குத் திரும்பிப்போகப் புறப்பட்டான்; பெலிஸ்தரோவெனில் யெஸ்ரயேலுக்குப் 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தாவீது அதிகாலையில் தன் மனுஷரைக் கூட்டிக்கொண்டு, பொழுதுவிடிகிற நேரத்திலே, பெலிஸ்தரின் தேசத்திற்குத் திரும்பிப்போகப் புறப்பட்டான்; பெலிஸ்தரோவெனில் யெஸ்ரயேலுக்குப் 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ഫെലിസ്ത്യർ തങ്ങളുടെ സേനകളെയെല്ലാം അഫേക്കിൽ ഒന്നിച്ചുകൂട്ടി; യിസ്രായേല്യരും യിസ്രെയേല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 ഉറവിന്നരികെ പാളയം ഇറ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പ്പോൾ ഫെലിസ്ത്യപ്രഭുക്കന്മാർ നൂറുനൂറായും ആയിരം ആയിരമായും കടന്നു; എന്നാൽ ദാവീദും അവന്റെ ആളു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ൻപടയിൽ ആഖീശിനോടുകൂടെ ക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ഫെലിസ്ത്യപ്രഭുക്കന്മാർ: ഈ എബ്രായർ എന്തിന്നു എന്നു ചോദിച്ചപ്പോൾ ആഖീശ് ഫെലിസ്ത്യപ്രഭുക്കന്മാരോ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വൻ യിസ്രായേൽരാജാവായ ശൌലിന്റെ ഭൃത്യനായിരുന്ന ദാവീദല്ലയോ? ഇത്രനാളായി ഇത്രസംവത്സരമായി അവൻ എന്നോ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ക്കുന്നു. അവൻ എന്നെ ആശ്രയിച്ചതുമുതൽ ഇന്നുവരെ ഞാൻ അവനിൽ ഒരു കുറവും കണ്ടിട്ട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ൽ ഫെലിസ്ത്യപ്രഭുക്കന്മാർ അവനോടു കോപിച്ചു: നീ അവന്നു കല്പിച്ചുകൊടുത്ത സ്ഥലത്ത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യ്ക്കൊൾവാൻ അവനെ മടക്കി അയക്ക; അവൻ നമ്മോടുകൂടെ യുദ്ധത്തിന്നു പോരരുതു; യുദ്ധത്തിൽ അവൻ നമു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്രോഹിയായി തീർന്നേക്കാം; ഈ ആളുകളുടെ തലകളെക്കൊണ്ടല്ലാതെ മറ്റെന്തുകൊണ്ടാകുന്നു അവൻ തന്റെ യജമാന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ാദിപ്പിക്കുന്ന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ശൌൽ ആയിരത്തെ കൊന്നു ദാവീദോ പതിനായിരത്തെ എന്നു ചൊല്ലി അവർ നൃത്തത്തിൽ ഗാനപ്രതിഗാനം പാടിയ ദാവീദ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വനല്ലയോ എന്നു ഫെലിസ്ത്യപ്രഭുക്കന്മാർ അവനോ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റെ ആഖീശ് ദാവീദിനെ വിളിച്ചു അവനോടു: യഹോവയാണ, നീ പരമാർത്ഥിയും പാളയത്തിൽ എന്നോടുകൂടെ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ഗമനാഗമങ്ങൾ എനിക്കു ബോധിച്ചതും ആകുന്നു. നീ എന്റെ അടുക്കൽ വന്ന നാൾമുതൽ ഇന്നുവരെയും ഞാൻ നിന്ന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ദോഷവും കണ്ടിട്ടില്ല; എന്നാൽ പ്രഭുക്കന്മാർക്കു നിന്നെ ഇഷ്ടമ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ആകയാൽ നീ ചെയ്യുന്നതു ഫെലിസ്ത്യപ്രഭുക്കന്മാർക്കു അനിഷ്ടമായി തോന്നാതിരിക്കേണ്ടതിന്നു സമാധാനത്തോ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ിപ്പൊയ്ക്കൊൾ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ദാവീദ് ആഖീശിനോടു: എന്നാൽ ഞാൻ എന്തു ചെയ്തു? എന്റെ യജമാനനായ രാജാവിന്റെ ശത്രുക്കളുടെ നേരെ ഞാൻ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രുതുകൂടാതവണ്ണം നിന്നോടുകൂടെ ഇരുന്ന നാൾമുതൽ ഇന്നുവരെ നീ അടിയനിൽ എന്തു കണ്ട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ആഖീശ് ദാവീദിനോടു: എനിക്കറിയാം; എനിക്കു നിന്നെ ഒരു ദൈവദൂതനെപ്പോലെ ബോധിച്ചിരിക്കുന്നു;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െലിസ്ത്യ പ്രഭുക്കന്മാർ: അവൻ ഞങ്ങളോടുകൂടെ യുദ്ധത്തിന്നു പോരരുതു എന്നു പറ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ആകയാൽ നിന്നോടുകൂടെ വന്നിരിക്കുന്ന നിന്റെ യജമാനന്റെ ഭൃത്യന്മാരുമായി നന്നാ രാവിലെ എഴുന്നേറ്റുകൊൾ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കാലത്തു എഴുന്നേറ്റു വെളിച്ചം ആയ ഉടനെ പൊയ്ക്കൊൾവിൻ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ങ്ങനെ ദാവീദും അവന്റെ ആളുകളും ഫെലിസ്ത്യദേശത്തേക്കു മടങ്ങിപ്പോകുവാൻ രാവിലെ എഴുന്നേറ്റ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െലിസ്ത്യരോ യിസ്രെയേലിലേക്ക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2026-10-21T02:58:27Z</dcterms:created>
  <dcterms:modified xsi:type="dcterms:W3CDTF">2026-10-21T02:58:27Z</dcterms:modified>
  <dc:title>1 ശമൂവേൽ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