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భూమిమీద నీ మార్గము తెలియబడునట్లును అన్యజనులందరిలో నీ రక్షణ తెలియబడ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డు మమ్మును కరుణించి మమ్మును ఆశీర్వదించును గాక ఆయన తన ముఖకాంతి మామీద ప్రకాశింపజ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ా, ప్రజలు నిన్ను స్తుతించుదురు గాక. ప్రజలందరు నిన్ను స్తుతించుదురు గాక. న్యాయమునుబట్ట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కు తీర్పు తీర్చుదువు భూమిమీదనున్న జనములను ఏలెదవ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నములు సంతోషించుచు ఉత్సాహధ్వని చేయ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ా, ప్రజలు నిన్ను స్తుతించుదురు గాక. ప్రజలందరు నిన్ను స్తుత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భూమి దాని ఫలములిచ్చును దేవుడు మా దేవుడు మమ్మును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ు మమ్మును దీవించును భూదిగంత నివాసులందరు ఆయనయందు భయభక్తులు నిలు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2026-10-20T07:32:57Z</dcterms:created>
  <dcterms:modified xsi:type="dcterms:W3CDTF">2026-10-20T07:32:57Z</dcterms:modified>
  <dc:title>కీర్తనలు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