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8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று யான் பெறவே உம்மாறிடா சந்தோஷ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ன் கிருபையாலே நிறைந்திடுவீரே –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ரோகிகளின் ஏற்ற நல்ல வைத்திய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கமதில் காயமேற்ற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சுமமாக்க நின் வன் கரத்தை நீட்ட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ன் கிருபையாலே நிறைத்திடுவீர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வாவென்று அழைத்த வல்ல சத்த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லாசரை உயிர்ப்பித்தது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உயிர்ப்பித்த அவ்வல்ல வாக்குரைத்த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ன் கிருபையாலே நிறைந்திடுவீரே – இயேசு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றும் என்றும் மாறிடாத இயேசு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யாவுமெனக்காய் முடித்த இயேசு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ருண்டு இப்பாரில் உம்மைப்போ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மகிமை சாயல் இம்மண் சரீரம் பெற்ற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ன் கிருபையாலே பூரணனாக்கிடும் –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னீந்திரல்லோ அன்பின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வ்ய வாக்கு தத்தம் தந்தெம்மை ஸ்திரப்படுத்த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ன் கிருபையாலே நிறைத்திடுவ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என்னை நீர் ஆசீர்வதி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ௌக்யமீந்திடும் நான் நம்பி வந்த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அன்பினால் சகேயுவை அழைத்த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று இரட்சிப்பளித்திட்ட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2026-07-09T07:19:45Z</dcterms:created>
  <dcterms:modified xsi:type="dcterms:W3CDTF">2026-07-09T07:19:45Z</dcterms:modified>
  <dc:title>துதிப் பாடல்கள் : 596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