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ாமுவேலை நோக்கி: இஸ்ரவேலின்மேல் ராஜாவாயிராதபடிக்கு, நான் புறக்கணித்துத் தள்ளின சவுலுக்காக நீ எந்தமட்டும் துக்கித்துக்கொண்டிருப்பாய்; நீ உன் கொம்பை தைலத்தால் நிரப்பிக்கொண்டுவா; பெத்லெகேமியனாகிய ஈசாயினிடத்துக்கு உன்னை அனுப்புவேன்; அவன் குமாரரில் ஒருவனை நான் ராஜாவாகத் தெரிந்துகொண்டே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ச் சாமுவேல்: நான் எப்படிப்போவேன்; சவுல் இதைக் கேள்விப்பட்டால், என்னைக் கொன்றுபோடுவானே என்றான்; அப்பொழுது கர்த்தர்: நீ ஒரு காளையைக் கையோடே கொண்டுபோய், கர்த்தருக்குப் பலியிடவந்தேன்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ச் சாமுவேல்: நான் எப்படிப்போவேன்; சவுல் இதைக் கேள்விப்பட்டால், என்னைக் கொன்றுபோடுவானே என்றான்; அப்பொழுது கர்த்தர்: நீ ஒரு காளையைக் கையோடே கொண்டுபோய், கர்த்தருக்குப் பலியிடவந்தேன்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ஈசாயைப் பலிவிருந்துக்கு அழைப்பாயாக; அப்பொழுது நீ செய்யவேண்டியதை நான் உனக்கு அறிவிப்பேன்; நான் உனக்குச் சொல்லுகிறவனை எனக்காக அபிஷேகம்பண்ணுவாயாக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ஈசாயைப் பலிவிருந்துக்கு அழைப்பாயாக; அப்பொழுது நீ செய்யவேண்டியதை நான் உனக்கு அறிவிப்பேன்; நான் உனக்குச் சொல்லுகிறவனை எனக்காக அபிஷேகம்பண்ணுவாயாக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ொன்னபடியே சாமுவேல் செய்து, பெத்லெகேமுக்குப் போனான்; அப்பொழுது அவ்வூரின் மூப்பர் தத்தளிப்போடே அவனுக்கு எதிர்கொண்டுவந்து, நீர் வருகிறது சமாதானமா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ொன்னபடியே சாமுவேல் செய்து, பெத்லெகேமுக்குப் போனான்; அப்பொழுது அவ்வூரின் மூப்பர் தத்தளிப்போடே அவனுக்கு எதிர்கொண்டுவந்து, நீர் வருகிறது சமாதானமா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சமாதானந்தான்; கர்த்தருக்குப் பலியிடவந்தேன்; நீங்கள் உங்களைப் பரிசுத்தம்பண்ணிக்கொண்டு, என்னுடனேகூடப் பலிவிருந்துக்கு வாருங்கள் என்றான்; மேலும் ஈசாயையும் அவன் குமாரரையும் பரிசுத்தம் பண்ணி, அவர்களைப் பலிவிருந்துக்கு அழை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சமாதானந்தான்; கர்த்தருக்குப் பலியிடவந்தேன்; நீங்கள் உங்களைப் பரிசுத்தம்பண்ணிக்கொண்டு, என்னுடனேகூடப் பலிவிருந்துக்கு வாருங்கள் என்றான்; மேலும் ஈசாயையும் அவன் குமாரரையும் பரிசுத்தம் பண்ணி, அவர்களைப் பலிவிருந்துக்கு அழை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வந்தபோது, அவன் எலியாபைப் பார்த்தவுடனே: கர்த்தரால் அபிஷேகம்பண்ணப்படுபவன் இவன் தானாக்க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வந்தபோது, அவன் எலியாபைப் பார்த்தவுடனே: கர்த்தரால் அபிஷேகம்பண்ணப்படுபவன் இவன் தானாக்க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முவேலை நோக்கி: நீ இவனுடைய முகத்தையும், இவனுடைய சரீரவளர்ச்சியையும் பார்க்கவேண்டாம்; நான் இவனைப் புறக்கணித்தேன்; மனுஷன் பார்க்கிறபடி நான் பாரேன்; மனுஷன் முகத்தைப் பார்ப்பான்: கர்த்தரோ இருதயத்தைப் பார்க்கிறார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முவேலை நோக்கி: நீ இவனுடைய முகத்தையும், இவனுடைய சரீரவளர்ச்சியையும் பார்க்கவேண்டாம்; நான் இவனைப் புறக்கணித்தேன்; மனுஷன் பார்க்கிறபடி நான் பாரேன்; மனுஷன் முகத்தைப் பார்ப்பான்: கர்த்தரோ இருதயத்தைப் பார்க்கிறார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முவேலை நோக்கி: நீ இவனுடைய முகத்தையும், இவனுடைய சரீரவளர்ச்சியையும் பார்க்கவேண்டாம்; நான் இவனைப் புறக்கணித்தேன்; மனுஷன் பார்க்கிறபடி நான் பாரேன்; மனுஷன் முகத்தைப் பார்ப்பான்: கர்த்தரோ இருதயத்தைப் பார்க்கிறார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ஈசாய் அபினதாபை அழைத்து, அவனைச் சாமுவேலுக்கு முன்பாகக் கடந்துபோகப்பண்ணினான்; அவன்: இவனையும் கர்த்தர் தெரிந்து கொள்ளவில்லை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ஈசாய் சம்மாவையும் கடந்துபோகப்பண்ணினான்; அவன்: இவனையும் கர்த்தர் தெரிந்துகொள்ளவில்லை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ஈசாய் தன் குமாரரில் ஏழுபேரை சாமுவேலுக்கு முன்பாகக் கடந்து போகப்பண்ணினான்; பின்பு சாமுவேல் ஈசாயைப் பார்த்து: கர்த்தர் இவர்களில் ஒருவனையும் தெரிந்துகொள்ளவில்லை என்று சொல்லி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பிள்ளைகள் இவ்வளவுதானா என்று ஈசாயைக் கேட்டான். அதற்கு அவன்: இன்னும் எல்லாருக்கும் இளையவன் ஒருவன் இருக்கிறான்; அவன் ஆடுகளை மேய்த்துக்கொண்டிருக்கிறான் என்றான்; அப்பொழுது சாமுவேல் ஈசாயை நோக்கி: ஆள் அனுப்பி அவனை அழைப்பி; அவன் இங்கே வருமட்டும் நான் பந்தியிருக்கமாட்ட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ள் அனுப்பி அவனை அழைப்பித்தான்; அவன் சிவந்தமேனியும், அழகியகண்களும், நல்ல ரூபமுமுள்ளவனாயிருந்தான்; அப்பொழுது கர்த்தர்: இவன் தான், நீ எழுந்து இவனை அபிஷேகம்பண்ணு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ள் அனுப்பி அவனை அழைப்பித்தான்; அவன் சிவந்தமேனியும், அழகியகண்களும், நல்ல ரூபமுமுள்ளவனாயிருந்தான்; அப்பொழுது கர்த்தர்: இவன் தான், நீ எழுந்து இவனை அபிஷேகம்பண்ணு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ள் அனுப்பி அவனை அழைப்பித்தான்; அவன் சிவந்தமேனியும், அழகியகண்களும், நல்ல ரூபமுமுள்ளவனாயிருந்தான்; அப்பொழுது கர்த்தர்: இவன் தான், நீ எழுந்து இவனை அபிஷேகம்பண்ணு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ாமுவேல்: தைலக்கொம்பை எடுத்து, அவனை அவன் சகோதரர் நடுவிலே அபிஷேகம்பண்ணினான்; அந்நாள்முதற்கொண்டு, கர்த்தருடைய ஆவியானவர் தாவீதின்மேல் வந்து இறங்கியிருந்தார்; சாமுவேல் எழுந்து ராமாவுக்குப் போய்வ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ாமுவேல்: தைலக்கொம்பை எடுத்து, அவனை அவன் சகோதரர் நடுவிலே அபிஷேகம்பண்ணினான்; அந்நாள்முதற்கொண்டு, கர்த்தருடைய ஆவியானவர் தாவீதின்மேல் வந்து இறங்கியிருந்தார்; சாமுவேல் எழுந்து ராமாவுக்குப் போய்வ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 சவுலை விட்டு நீங்கினார்; கர்த்தரால் வரவிடப்பட்ட ஒரு பொல்லாத ஆவி அவனைக் கலங்கப்பண்ணிக்கொண்ட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ஊழியக்காரர் அவனை நோக்கி: இதோ, தேவனால் விடப்பட்ட ஒரு பொல்லாத ஆவி உம்மைக் கலங்கப்பண்ணுகிறத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ரமண்டலம் வாசிக்கிறதில் தேறின ஒருவனைத் தேடும்படிக்கு, எங்கள் ஆண்டவனாகிய நீர் உமக்கு முன்பாக நிற்கிற உம்முடைய அடியாருக்குக் கட்டளையிடும்; அப்பொழுது தேவனால் விடப்பட்ட பொல்லாத ஆவி உம்மேல் இறங்குகையில், அவன் தன் கையினால் அதை வாசித்தால் உமக்குச் சவுக்கியமுண்டாகு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ரமண்டலம் வாசிக்கிறதில் தேறின ஒருவனைத் தேடும்படிக்கு, எங்கள் ஆண்டவனாகிய நீர் உமக்கு முன்பாக நிற்கிற உம்முடைய அடியாருக்குக் கட்டளையிடும்; அப்பொழுது தேவனால் விடப்பட்ட பொல்லாத ஆவி உம்மேல் இறங்குகையில், அவன் தன் கையினால் அதை வாசித்தால் உமக்குச் சவுக்கியமுண்டாகு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ரமண்டலம் வாசிக்கிறதில் தேறின ஒருவனைத் தேடும்படிக்கு, எங்கள் ஆண்டவனாகிய நீர் உமக்கு முன்பாக நிற்கிற உம்முடைய அடியாருக்குக் கட்டளையிடும்; அப்பொழுது தேவனால் விடப்பட்ட பொல்லாத ஆவி உம்மேல் இறங்குகையில், அவன் தன் கையினால் அதை வாசித்தால் உமக்குச் சவுக்கியமுண்டாகு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வுல் தன் ஊழியக்காரரைப் பார்த்து: நன்றாய் வாசிக்கத்தக்க ஒருவனைத் தேடி, என்னிடத்தில் கொண்டு வாருங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வேலைக்காரரில் ஒருவன் பிரதியுத்தரமாக: இதோ, பெத்லெகேமியனாகிய ஈசாயின் குமாரன் ஒருவனைக் கண்டிருக்கிறேன்; அவன் வாசிப்பதில் தேறினவன், அவன் பராக்கிரமசாலி, யுத்தவீரன், காரியசமர்த்தன், சவுந்தரியமுள்ளவன்; கர்த்தர் அவனோடேகூட இருக்கிற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 வேலைக்காரரில் ஒருவன் பிரதியுத்தரமாக: இதோ, பெத்லெகேமியனாகிய ஈசாயின் குமாரன் ஒருவனைக் கண்டிருக்கிறேன்; அவன் வாசிப்பதில் தேறினவன், அவன் பராக்கிரமசாலி, யுத்தவீரன், காரியசமர்த்தன், சவுந்தரியமுள்ளவன்; கர்த்தர் அவனோடேகூட இருக்கிற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்: ஈசாயினிடத்தில் ஆட்களை அனுப்பி, ஆட்டுமந்தையில் இருக்கிற உன் குமாரனாகிய தாவீதை என்னிடத்தில் அனுப்பு என்று சொல்லச்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்: ஈசாயினிடத்தில் ஆட்களை அனுப்பி, ஆட்டுமந்தையில் இருக்கிற உன் குமாரனாகிய தாவீதை என்னிடத்தில் அனுப்பு என்று சொல்லச்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ய்: அப்பத்தையும், ஒரு துருத்தி திராட்சரசத்தையும், ஒரு வெள்ளாட்டுக்குட்டியையும் கழுதையின் மேல் ஏற்றி, தன் குமாரனாகிய தாவீதின் வசமாய் சவுலுக்கு அனுப்ப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ஈசாய்: அப்பத்தையும், ஒரு துருத்தி திராட்சரசத்தையும், ஒரு வெள்ளாட்டுக்குட்டியையும் கழுதையின் மேல் ஏற்றி, தன் குமாரனாகிய தாவீதின் வசமாய் சவுலுக்கு அனுப்ப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தாவீது சவுலிடத்தில் வந்து, அவனுக்கு முன்பாக நின்றான்; அவன் இவனை மிகவும் சிநேகித்தான்; அவனுக்கு இவன் ஆயுததாரியா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தாவீது சவுலிடத்தில் வந்து, அவனுக்கு முன்பாக நின்றான்; அவன் இவனை மிகவும் சிநேகித்தான்; அவனுக்கு இவன் ஆயுததாரியா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ஈசாயினிடத்தில் ஆள் அனுப்பி, தாவீது எனக்கு முன்பாக நிற்கட்டும்; என் கண்களில் அவனுக்குத் தயவுகிடைத்தது என்று சொல்லச்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வுல் ஈசாயினிடத்தில் ஆள் அனுப்பி, தாவீது எனக்கு முன்பாக நிற்கட்டும்; என் கண்களில் அவனுக்குத் தயவுகிடைத்தது என்று சொல்லச்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ேவனால் விடப்பட்ட ஆவி சவுலைப் பிடிக்கும்போது, தாவீது சுரமண்டலத்தை எடுத்து, தன் கையினால் வாசிப்பான்; அதினாலே பொல்லாத ஆவி அவனைவிட்டு நீங்க, சவுல் ஆறுதலடைந்து, சொஸ்தமா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ேவனால் விடப்பட்ட ஆவி சவுலைப் பிடிக்கும்போது, தாவீது சுரமண்டலத்தை எடுத்து, தன் கையினால் வாசிப்பான்; அதினாலே பொல்லாத ஆவி அவனைவிட்டு நீங்க, சவுல் ஆறுதலடைந்து, சொஸ்தமா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యెహోవా సమూయేలుతో ఈలాగు సెల... విచ్చెనుఇశ్రాయేలీయులమీద రాజుగా ఉండకుండ నేను విసర్జ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ౌలునుగూర్చి నీ వెంతకాలము దుఃఖిం తువు? నీ కొమ్మును తైలముతో నింపుము, బేత్లెహేమీయుడైన యెష్షయ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పంపుచున్నాను, అతని కుమారులలో ఒకని నేను రాజుగా నియమి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మూయేలునేనెట్లు వెళ్లుదును? నేను వెళ్లిన సంగతి సౌలు వినినయెడల అతడు నన్ను చంపుననగా యెహోవానీవు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య్యను తీసికొనిపోయి యెహోవాకు బలిపశువును వధించుటకై వచ్చితి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యెష్షయిని బల్యర్పణమునకు పిలువుము; అప్పుడు నీవు చేయవలసిన దానిని నీకు తెలియజేతును; ఎవనిపేర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చెప్పుదునో అతనిని నీవు అభిషేకింపవలెనని సెలవ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మూయేలు యెహోవా ఇచ్చిన సెలవుచొప్పున బేత్లె హేమునకు వెళ్లెను. ఆ ఊరి పెద్దలు అతని రాక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పడిసమాధానముగా వచ్చుచున్నావా అ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అతడుసమాధానముగానే వచ్చితిని; మీరు శుద్ధులై నాతోకూడ బలికి రండని చెప్పి, యెష్షయిని అతని కుమార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ుద్ధి చేసి బలి అర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వచ్చినప్పుడు అతడు ఏలీయాబును చూచినిజముగా యెహోవా అభిషేకించువాడు ఆయన యెదుట నిలిచి య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కొ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తే యెహోవా సమూ యేలుతో ఈలాగు సెలవిచ్చెను అతని రూపమును అతని యెత్తును లక్ష్యపెట్టకుము, మను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క్ష్యపెట్టువాటిని యెహోవా లక్ష్యపెట్టడు; నేను అతని త్రోసివేసియున్నాను. మనుష్యులు పైరూప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క్ష్యపెట్టుదురు గాని యెహోవా హృదయమును లక్ష్య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ష్షయి అబీనాదాబును పిలిచి సమూయేలు ఎదుటికి అతని రప్పింపగా అతడుయెహోవా ఇతని కోరుకొన లే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యెష్షయి షమ్మాను పిలువగా అతడుయెహోవా ఇతనిని కోరుకొనలే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ష్షయి తన యేడుగురు కుమారులను సమూయేలు ఎదుటికి పిలువగా సమూయేలుయెహోవా వీరిని కోరుకొనలేద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కుమారులందరు ఇక్కడనున్నారా అని యెష్షయిని అడుగగా అతడుఇంకను కడసారివాడున్నాడు. అయితే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లను కాయుచున్నాడని చెప్పెను. అందుకు సమూయేలునీవు వాని పిలువనంపించుము, అతడిక్కడికి వచ్చువరకు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దమని యెష్షయ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డు వాని పిలువనంపించి లోపలికి తోడుకొనివచ్చెను. అతడు ఎఱ్ఱనివాడును చక్కని నేత్రములు గలవా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ుటకు సుందరమైనవాడునై యుండెను. అతడు రాగానేనేను కోరుకొన్నవాడు ఇతడే, నీవు లేచి వానిని అభిషేకించ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ెలవ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మూయేలు తైలపు కొమ్మును తీసి వాని సహోదరుల యెదుట వానికి అభిషేకము చేసెను. నాటనుండి యెహోవా ఆత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మీదికి బలముగా వచ్చెను. తరువాత సమూ యేలు లేచి రామాకు వెళ్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ఆత్మ సౌలును విడిచిపోయి యెహోవా యొద్దనుండి దురాత్మయొకటి వచ్చి అతని వెరప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ౌలు సేవకులుదేవునియొద్దనుండి వచ్చిన దురాత్మయొకటి నిన్ను వెరపించియున్నద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ా యేలినవాడవైన నీవు ఆజ్ఞ ఇమ్ము, నీ దాసులమైన మేము సిద్ధముగా నున్నాము. సితారా చమత్కారముగా వాయింప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కని విచా రించుటకై మాకు సెలవిమ్ము దేవుని యొద్దనుండి దురాత్మ వచ్చి నిన్ను పట్టినప్పుడెల్ల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తారా చేతపట్టుకొని వాయించుటచేత నీవు బాగుపడుదువని అతనితో నన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ౌలుబాగుగా వాయింపగల యొకని విచారించి నా యొద్దకు తీసికొని రండని తన సేవకులకు సెలవియ్యగా వారిలో ఒ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చిత్తగించుము, బేత్లెహేమీయుడైన యెష్షయియొక్క కుమారులలో ఒకని చూచితిని, అతడు చమత్కారముగా వాయింపగల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బహు శూరు డును యుద్ధశాలియు మాట నేర్పరియు రూపసియునై యున్నాడు, మరియు యెహోవా వానికి తోడ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ున్నాడనగాఒసౌలుయెష్షయియొద్దకు దూతలను పంపి, గొఱ్ఱలయొద్ద నున్న నీ కుమారుడైన దావీదును నా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ు 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ప్పుడు యెష్షయి ఒక గార్దభముమీద రొట్టెలను ద్రాక్షారసపు తిత్తిని ఒక మేకపిల్లను వేయించ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ైన దావీదుచేత సౌలునొద్దకు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ావీదు సౌలు దగ్గరకువచ్చి అతనియెదుట నిలువబడగా అతనియందు సౌలునకు బహు ఇష్టము పుట్టెను, అతడు సౌ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ుధములను మోయువ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ంతట సౌలుదావీదు నా అను గ్రహము పొందెను గనుక అతడు నా సముఖమందు సేవచేయుటకు ఒప్పుకొనుమని యెష్ష య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తమానము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ేవునియొద్దనుండి దురాత్మ వచ్చి సౌలును పట్టినప్పుడెల్ల దావీదు సితారా చేతపట్టుకొని వాయ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ాత్మ అతనిని విడిచిపోయెను, అతడు సేదదీరి బాగ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2026-10-20T04:39:35Z</dcterms:created>
  <dcterms:modified xsi:type="dcterms:W3CDTF">2026-10-20T04:39:35Z</dcterms:modified>
  <dc:title>1 సమూయేలు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