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O LORD; for you have lifted me up, and have not made my foes to rejoice over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O LORD; for you have lifted me up, and have not made my foes to rejoice ove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 my God, I cried unto you, and you have healed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LORD, you have brought up my soul from the grave: you have kept me alive, that I should not go down to the p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LORD, you have brought up my soul from the grave: you have kept me alive, that I should not go down to the p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the LORD, O all of you saints of his, and give thanks at the remembrance of his holi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the LORD, O all of you saints of his, and give thanks at the remembrance of his holin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is anger endures but a moment; in his favour is life: weeping may endure for a night, but joy comes in the morn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is anger endures but a moment; in his favour is life: weeping may endure for a night, but joy comes in the morning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n my prosperity I said, I shall never be mov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RD, by your favour you have made my mountain to stand strong: you did hide your face, and I was troubl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RD, by your favour you have made my mountain to stand strong: you did hide your face, and I was troubl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ried to you, O LORD; and unto the LORD I made supplicat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ried to you, O LORD; and unto the LORD I made supplicatio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profit is there in my blood, when I go down to the pit? Shall the dust praise you? shall it declare your truth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profit is there in my blood, when I go down to the pit? Shall the dust praise you? shall it declare your truth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, O LORD, and have mercy upon me: LORD, be you my help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o the end that my glory may sing praise to you, and not be silent. O LORD my God, I will give thanks unto you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படியினால், நான் உம்மைப் போ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ே கா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பரிசுத்தவான்களே, அவரைக் கீர்த்தனம்பண்ணி, அவருடைய பரிசுத்தத்தின் நினைவுகூருதல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ியற்காலத்திலே களிப்பு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ஒருக்காலும் அசைக்கப்படுவதில்லையென்று என் வாழ்விலே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மறைத்துக்கொண்டபோதோ நான் கலங்கினவன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ை அறிவி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ாயராயிரும் என்று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 நோக்கிக்கூப்பிட்டேன்; கர்த்தரை நோக்கிக் கெஞ்ச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ம்படியாக நீர் என் இரட்டைக் களைந்துபோட்டு, மகிழ்ச்சியென்னும் கட்ட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ைக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2026-11-01T18:59:43Z</dcterms:created>
  <dcterms:modified xsi:type="dcterms:W3CDTF">2026-11-01T18:59:43Z</dcterms:modified>
  <dc:title>சங்கீதம்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