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extol you, O LORD; for you have lifted me up, and have not made my foes to rejoice over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extol you, O LORD; for you have lifted me up, and have not made my foes to rejoice over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LORD my God, I cried unto you, and you have healed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LORD, you have brought up my soul from the grave: you have kept me alive, that I should not go down to the pi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LORD, you have brought up my soul from the grave: you have kept me alive, that I should not go down to the pi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ing unto the LORD, O all of you saints of his, and give thanks at the remembrance of his holines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ing unto the LORD, O all of you saints of his, and give thanks at the remembrance of his holines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his anger endures but a moment; in his favour is life: weeping may endure for a night, but joy comes in the morning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his anger endures but a moment; in his favour is life: weeping may endure for a night, but joy comes in the morning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n my prosperity I said, I shall never be mov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ORD, by your favour you have made my mountain to stand strong: you did hide your face, and I was troubl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ORD, by your favour you have made my mountain to stand strong: you did hide your face, and I was troubl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cried to you, O LORD; and unto the LORD I made supplicatio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cried to you, O LORD; and unto the LORD I made supplicatio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at profit is there in my blood, when I go down to the pit? Shall the dust praise you? shall it declare your truth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at profit is there in my blood, when I go down to the pit? Shall the dust praise you? shall it declare your truth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ar, O LORD, and have mercy upon me: LORD, be you my help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have turned for me my mourning into dancing: you have put off my sackcloth, and girded me with gladness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have turned for me my mourning into dancing: you have put off my sackcloth, and girded me with gladness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have turned for me my mourning into dancing: you have put off my sackcloth, and girded me with gladness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o the end that my glory may sing praise to you, and not be silent. O LORD my God, I will give thanks unto you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ன்னை மேற்கொண்டு மகிழவொட்டாமல், நீர் என்னைக் கைதூ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படியினால், நான் உம்மைப் போற்ற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ாகிய கர்த்தாவே, உம்மை நோக்கிக் கூப்பிட்டேன், என்னை நீர் குணமாக்க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 ஆத்துமாவைப் பாதாளத்திலிருந்து ஏறப்பண்ணி, நான் குழியில் இறங்காதபடி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ிரோடே கா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பரிசுத்தவான்களே, அவரைக் கீர்த்தனம்பண்ணி, அவருடைய பரிசுத்தத்தின் நினைவுகூருதல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ண்ட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கோபம் ஒரு நிமிஷம், அவருடைய தயவோ நீடியவாழ்வு; சாயங்காலத்தில் அழுகை தங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ியற்காலத்திலே களிப்பு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ஒருக்காலும் அசைக்கப்படுவதில்லையென்று என் வாழ்விலே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்முடைய தயவினால் நீர் என் பர்வதத்தைத் திடமாய் நிற்கப்பண்ணியிருந்தீர்; உமது முக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ர் மறைத்துக்கொண்டபோதோ நான் கலங்கினவன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ுழியில் இறங்குகையில் என் இரத்தத்தால் என்ன லாபமுண்டு? புழுதி உம்மைத் துதித்து,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ியத்தை அறிவிக்க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ீர் எனக்குச் செவிகொடுத்து என்மேல் இரக்கமாயிரும்; கர்த்தாவே, நீர் என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ாயராயிரும் என்று சொல்ல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 நோக்கிக்கூப்பிட்டேன்; கர்த்தரை நோக்கிக் கெஞ்ச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புலம்பலை ஆனந்தக் களிப்பாக மாறப்பண்ணினீர்; என் மகிமை அமர்ந்திராமல் உம்ம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ும்படியாக நீர் என் இரட்டைக் களைந்துபோட்டு, மகிழ்ச்சியென்னும் கட்டினா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ைகட்ட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கர்த்தாவே, உம்மை என்றென்றைக்கும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2026-09-17T05:42:00Z</dcterms:created>
  <dcterms:modified xsi:type="dcterms:W3CDTF">2026-09-17T05:42:00Z</dcterms:modified>
  <dc:title>சங்கீதம்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