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் தேசத்தைக்குறித்துக் கர்த்தராகிய ஆண்டவர் சொல்லுகிறது என்னவென்றால்: முடிவு வருகிறது, தேசத்தின் நாலு முனைகளின் மேலும் முடிவு வர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் தேசத்தைக்குறித்துக் கர்த்தராகிய ஆண்டவர் சொல்லுகிறது என்னவென்றால்: முடிவு வருகிறது, தேசத்தின் நாலு முனைகளின் மேலும் முடிவு வர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ே உன்மேல் முடிவுவருகிறது; நான் என் கோபத்தை உன்மேல் வருவித்து, உன் வழிகளுக்குத்தக்கதாக உன்னை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ே உன்மேல் முடிவுவருகிறது; நான் என் கோபத்தை உன்மேல் வருவித்து, உன் வழிகளுக்குத்தக்கதாக உன்னை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ஜீவனுள்ளோருக்குள்ளே இன்னும் உயிரோடிருந்தாலும், விற்றவன் விற்கப்பட்டதற்குத் திரும்பிவருவதில்லை; அதின் திரளான கும்பின்மேலும் உண்டான தரிசனம் திரும்பாது; தன் அக்கிரமத்திலே வாழுகிற எவனும் தன்னைத்திடப்படுத்தமா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ஜீவனுள்ளோருக்குள்ளே இன்னும் உயிரோடிருந்தாலும், விற்றவன் விற்கப்பட்டதற்குத் திரும்பிவருவதில்லை; அதின் திரளான கும்பின்மேலும் உண்டான தரிசனம் திரும்பாது; தன் அக்கிரமத்திலே வாழுகிற எவனும் தன்னைத்திடப்படுத்தமா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ஜீவனுள்ளோருக்குள்ளே இன்னும் உயிரோடிருந்தாலும், விற்றவன் விற்கப்பட்டதற்குத் திரும்பிவருவதில்லை; அதின் திரளான கும்பின்மேலும் உண்டான தரிசனம் திரும்பாது; தன் அக்கிரமத்திலே வாழுகிற எவனும் தன்னைத்திடப்படுத்தமா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து என்னவென்றால்: தீங்கு வருகிறது; இதோ, ஏகமான தீங்கு வரு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எக்காளம் ஊதி, எல்லாவற்றையும் ஆயத்தம்பண்ணியும், யுத்தத்துக்குப் போகிறவனில்லை; என் உக்கிரம் அதின் திரளான கும்பின்மேலும் இறங்கு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எக்காளம் ஊதி, எல்லாவற்றையும் ஆயத்தம்பண்ணியும், யுத்தத்துக்குப் போகிறவனில்லை; என் உக்கிரம் அதின் திரளான கும்பின்மேலும் இறங்கு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டிவு வருகிறது, முடிவு வருகிறது, அது உன்மேல் நோக்கமாயிருக்கிறது; இதோ, வர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ல் குடியிருக்கிறவனே, அந்நாளின் விடியற்காலம் வருகிறது காலம் வருகிறது, அமளியின் நாள் சமீபித்திருக்கிறது, மலைகளில் சந்தோஷசத்தம் இ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ல் குடியிருக்கிறவனே, அந்நாளின் விடியற்காலம் வருகிறது காலம் வருகிறது, அமளியின் நாள் சமீபித்திருக்கிறது, மலைகளில் சந்தோஷசத்தம் இ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ெளியே பட்டயமும் உள்ளே கொள்ளைநோயும் பஞ்சமும் உண்டு; வயல் வெளியில் இருக்கிறவன் பட்டயத்தால் சாவான்; நகரத்தில் இருக்கிறவனையோ பஞ்சமும் கொள்ளைநோயும் பட்சி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ெளியே பட்டயமும் உள்ளே கொள்ளைநோயும் பஞ்சமும் உண்டு; வயல் வெளியில் இருக்கிறவன் பட்டயத்தால் சாவான்; நகரத்தில் இருக்கிறவனையோ பஞ்சமும் கொள்ளைநோயும் பட்சி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விரைவில் என் உக்கிரத்தை உன்மேல் ஊற்றி, என் கோபத்தை உன்னில் தீர்த்துக்கொண்டு, உன்னை உன் வழிகளுக்குத்தக்கதாக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விரைவில் என் உக்கிரத்தை உன்மேல் ஊற்றி, என் கோபத்தை உன்னில் தீர்த்துக்கொண்டு, உன்னை உன் வழிகளுக்குத்தக்கதாக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அடிக்கிறவராகிய நான் கர்த்தர் என்று அறிந்துகொள்வ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அடிக்கிறவராகிய நான் கர்த்தர் என்று அறிந்துகொள்வ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ண் உன்னைத் தப்பவிடாது; நான் இரங்காமல் உன் வழிகளுக்குத்தக்கதை உன்மேல் வரப்பண்ணுவேன்; உன் அருவருப்புகளுக்குத்தக்கது உன் நடுவில் வந்திருக்கும்; அப்பொழுது அடிக்கிறவராகிய நான் கர்த்தர் என்று அறிந்துகொள்வ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அந்த நாள், இதோ, வருகிறது, அந்நாளின் விடியற்காலம் உதிக்கிறது, மிலாறு பூக்கிறது, அகந்தை செழி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அந்த நாள், இதோ, வருகிறது, அந்நாளின் விடியற்காலம் உதிக்கிறது, மிலாறு பூக்கிறது, அகந்தை செழி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ுக்கு மிலாறாகக் கொடுமை எழும்புகிறது; அவர்களிலும் அவர்களுடைய திரளான கும்பிலும் அவர்களுடைய அமளியிலும் ஒன்றும் மீதியாயிருப்பதில்லை; அவர்கள்நிமித்தம் புலம்பல் உண்டாயிருப்பதும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ுக்கு மிலாறாகக் கொடுமை எழும்புகிறது; அவர்களிலும் அவர்களுடைய திரளான கும்பிலும் அவர்களுடைய அமளியிலும் ஒன்றும் மீதியாயிருப்பதில்லை; அவர்கள்நிமித்தம் புலம்பல் உண்டாயிருப்பதும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க் காலம் வருகிறது, அந்த நாள் கிட்டுகிறது; கொள்ளுகிறவன் சந்தோஷப்படாமலும், விற்கிறவன் துக்கப்படாமலும் இருப்பானாக; அதின் திரளான கும்பல்மேலும் உக்கிரம் இறங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க் காலம் வருகிறது, அந்த நாள் கிட்டுகிறது; கொள்ளுகிறவன் சந்தோஷப்படாமலும், விற்கிறவன் துக்கப்படாமலும் இருப்பானாக; அதின் திரளான கும்பல்மேலும் உக்கிரம் இறங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ல் தப்புகிறவர்கள் தப்புவார்கள்; ஆனாலும் அவர்கள் அனைவரும் அவனவன் தன் தன் அக்கிரமத்தினிமித்தம் துக்கித்துக் கூப்பிடுகிற பள்ளத்தாக்குகளின் புறாக்களைப்போல மலைகளில் இரு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ல் தப்புகிறவர்கள் தப்புவார்கள்; ஆனாலும் அவர்கள் அனைவரும் அவனவன் தன் தன் அக்கிரமத்தினிமித்தம் துக்கித்துக் கூப்பிடுகிற பள்ளத்தாக்குகளின் புறாக்களைப்போல மலைகளில் இரு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்லாக் கைகளும் சலித்து, எல்லா முழங்கால்களும் தண்ணீரைப்போல் தத்தளி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ட்டை உடுத்திக்கொள்வார்கள்; தத்தளிப்பு அவர்களை மூடும்; எல்லா முகங்களும் வெட்கப்படும், எல்லாத் தலைகளும் மொட்டையிடப்ப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ட்டை உடுத்திக்கொள்வார்கள்; தத்தளிப்பு அவர்களை மூடும்; எல்லா முகங்களும் வெட்கப்படும், எல்லாத் தலைகளும் மொட்டையிடப்ப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வெள்ளியைத் தெருக்களில் எறிந்துவிடுவார்கள்; அவர்களுடைய பொன் வேண்டாவெறுப்பாயிருக்கும்; கர்த்தருடைய சினத்தின் நாளிலே அவர்கள் வெள்ளியும் அவர்கள் பொன்னும் அவர்களை விடுவிக்கமாட்டாது; அவர்கள் அதினால் தங்கள் ஆத்துமாக்களைத் திருப்தியாக்குவதும் இல்லை தங்கள் வயிறுகளை நிரப்புவதும் இல்லை; அவர்கள் அக்கிரமமே அவர்களுக்கு இடறலாய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வெள்ளியைத் தெருக்களில் எறிந்துவிடுவார்கள்; அவர்களுடைய பொன் வேண்டாவெறுப்பாயிருக்கும்; கர்த்தருடைய சினத்தின் நாளிலே அவர்கள் வெள்ளியும் அவர்கள் பொன்னும் அவர்களை விடுவிக்கமாட்டாது; அவர்கள் அதினால் தங்கள் ஆத்துமாக்களைத் திருப்தியாக்குவதும் இல்லை தங்கள் வயிறுகளை நிரப்புவதும் இல்லை; அவர்கள் அக்கிரமமே அவர்களுக்கு இடறலா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வெள்ளியைத் தெருக்களில் எறிந்துவிடுவார்கள்; அவர்களுடைய பொன் வேண்டாவெறுப்பாயிருக்கும்; கர்த்தருடைய சினத்தின் நாளிலே அவர்கள் வெள்ளியும் அவர்கள் பொன்னும் அவர்களை விடுவிக்கமாட்டாது; அவர்கள் அதினால் தங்கள் ஆத்துமாக்களைத் திருப்தியாக்குவதும் இல்லை தங்கள் வயிறுகளை நிரப்புவதும் இல்லை; அவர்கள் அக்கிரமமே அவர்களுக்கு இடறலாய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ுடைய சிங்காரத்தின் மகிமையை அகந்தைக்கென்று வைத்து, அதிலே அருவருக்கப்படத்தக்கதும் சீயென்றிகழப்படத்தக்கதுமான காரியங்களின் விக்கிரகங்களை உண்டு பண்ணினார்கள்; ஆகையால் நான் அவைகளை அவர்களுக்கு வேண்டாவெறுப்பாக்க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ுடைய சிங்காரத்தின் மகிமையை அகந்தைக்கென்று வைத்து, அதிலே அருவருக்கப்படத்தக்கதும் சீயென்றிகழப்படத்தக்கதுமான காரியங்களின் விக்கிரகங்களை உண்டு பண்ணினார்கள்; ஆகையால் நான் அவைகளை அவர்களுக்கு வேண்டாவெறுப்பாக்க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ை அந்நியர் கையிலே கொள்ளையாகவும், பூமியில் துஷ்டர்களுக்குச் சூறையாகவும் கொடுப்பேன்; அவர்கள் அதைப் பரிசுத்தக்குலைச்சலாக்க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ை அந்நியர் கையிலே கொள்ளையாகவும், பூமியில் துஷ்டர்களுக்குச் சூறையாகவும் கொடுப்பேன்; அவர்கள் அதைப் பரிசுத்தக்குலைச்சலாக்க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ுகத்தை அவர்களை விட்டுத் திருப்புவேன்; அதினால் என் அந்தரங்க ஸ்தலத்தைப் பரிசுத்தக்குலைச்சலாக்குவார்கள்; பறிகாரர் அதற்குள் பிரவேசித்து, அதைப் பரிசுத்தக்குலைச்சலாக்க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ுகத்தை அவர்களை விட்டுத் திருப்புவேன்; அதினால் என் அந்தரங்க ஸ்தலத்தைப் பரிசுத்தக்குலைச்சலாக்குவார்கள்; பறிகாரர் அதற்குள் பிரவேசித்து, அதைப் பரிசுத்தக்குலைச்சலாக்க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 சங்கிலியைப் பண்ணிவை; தேசம் நியாயத்தீர்ப்புக்குள்ளான இரத்தப்பழிகளால் நிறைந்திருக்கிறது; நகரம் கொடுமையால் நிறைந்திர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புறஜாதிகளின் துஷ்டர்களை வரப்பண்ணுவேன், அவர்கள் இவர்களுடைய வீடுகளைச் சுதந்தரித்துக்கொள்வார்கள்; பலவான்களின் பெருமையை ஒழியப்பண்ணுவேன், அவர்கள் பரிசுத்த ஸ்தலங்கள் பரிசுத்தக்குலைச்சலா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புறஜாதிகளின் துஷ்டர்களை வரப்பண்ணுவேன், அவர்கள் இவர்களுடைய வீடுகளைச் சுதந்தரித்துக்கொள்வார்கள்; பலவான்களின் பெருமையை ஒழியப்பண்ணுவேன், அவர்கள் பரிசுத்த ஸ்தலங்கள் பரிசுத்தக்குலைச்சலா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ங்காரம் வருகிறது; அப்பொழுது சமாதானத்தைத் தேடுவார்கள்; ஆனாலும் அது கிடையா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க்கினத்தின்மேல் விக்கினம் வரும்; துர்ச்செய்தியின்மேல் துர்ச்செய்தி பிறக்கும்; அப்பொழுது தீர்க்கதரிசியினிடத்திலே தரிசனத்தைத் தேடுவார்கள்; ஆனாலும் ஆசாரியினிடத்திலே வேதமும் மூப்பரிடத்திலே ஆலோசனையும் இராமல் ஒழிந்துபோ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க்கினத்தின்மேல் விக்கினம் வரும்; துர்ச்செய்தியின்மேல் துர்ச்செய்தி பிறக்கும்; அப்பொழுது தீர்க்கதரிசியினிடத்திலே தரிசனத்தைத் தேடுவார்கள்; ஆனாலும் ஆசாரியினிடத்திலே வேதமும் மூப்பரிடத்திலே ஆலோசனையும் இராமல் ஒழிந்துபோ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க்கினத்தின்மேல் விக்கினம் வரும்; துர்ச்செய்தியின்மேல் துர்ச்செய்தி பிறக்கும்; அப்பொழுது தீர்க்கதரிசியினிடத்திலே தரிசனத்தைத் தேடுவார்கள்; ஆனாலும் ஆசாரியினிடத்திலே வேதமும் மூப்பரிடத்திலே ஆலோசனையும் இராமல் ஒழிந்துபோ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துக்கித்துக்கொண்டிருப்பான்; பிரபுவைத் திகில் மூடிக்கொண்டிருக்கும்; தேசத்து ஜனங்களின் கைகள் தளர்ந்துபோகும்; நான் அவர்களுக்குச் செய்து, அவர்கள் நியாயங்களின்படியே அவர்களை நியாயந்தீர்ப்ப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துக்கித்துக்கொண்டிருப்பான்; பிரபுவைத் திகில் மூடிக்கொண்டிருக்கும்; தேசத்து ஜனங்களின் கைகள் தளர்ந்துபோகும்; நான் அவர்களுக்குச் செய்து, அவர்கள் நியாயங்களின்படியே அவர்களை நியாயந்தீர்ப்ப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துக்கித்துக்கொண்டிருப்பான்; பிரபுவைத் திகில் மூடிக்கொண்டிருக்கும்; தேசத்து ஜனங்களின் கைகள் தளர்ந்துபோகும்; நான் அவர்களுக்குச் செய்து, அவர்கள் நியாயங்களின்படியே அவர்களை நியாயந்தீர்ப்பேன்; அப்பொழுது நான் கர்த்தர் என்று அறிந்துகொள்வ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: മനുഷ്യപുത്ര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യഹോവയായ കർത്താവു യിസ്രായേൽദേശത്തോടു ഇപ്രകാരം അരുളിച്ചെയ്യുന്നു: അവസാന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ിന്റെ നാലുഭാഗത്തും അവസാനം വ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ഇപ്പോൾ നിനക്കു അവസാനം വന്നിരിക്കുന്നു; ഞാൻ എന്റെ കോപം നിന്റെമേൽ അയച്ചു നിന്റെ നടപ്പ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ക്കവണ്ണം നിന്നെ ന്യായംവിധിച്ചു നിന്റെ സകലമ്ളേച്ഛതകൾക്കും നിന്നോടു പകരം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റെ കണ്ണു നിന്നെ ആദരിക്കാതെയും ഞാൻ കരുണ കാണിക്കാതെയും നിന്റെ നടപ്പിന്നു തക്കവണ്ണം നി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കരം ചെയ്യും; നിന്റെ മ്ളേച്ഛതകൾ നിന്റെ നടുവിൽ വെളിപ്പെട്ടുവരും; ഞാൻ യഹോവ എന്നു 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ർ ജീവിച്ചിരുന്നാലും വില്ക്കുന്നവന്നു വിറ്റതു മടക്കിക്കിട്ടുകയില്ല; ദർശനം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കോലാഹലത്തെയും കുറിച്ചുള്ളതാകുന്നു; ആരും മടങ്ങിവരികയില്ല; അകൃത്യത്തിൽ ജീവിതം കഴിക്കുന്ന ഒരുത്ത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ക്തി പ്രാപ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ോവയായ കർത്താവു ഇപ്രകാരം അരുളിച്ചെയ്യുന്നു: ഒരു അനർത്ഥം ഒരു അനർത്ഥം ഇതാ, വരുന്ന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ർ കാഹളം ഊതി സകലവും ഒരുക്കുന്നു; എന്നാൽ എന്റെ ക്രോധം അതിന്റെ സകല കോലാഹലത്തിന്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ിരിക്കയാൽ ആരും യുദ്ധത്തിന്നു പോകുന്നി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സാനം വന്നിരിക്കുന്നു! അവസാനം വന്നിരിക്കുന്നു! അതു നിന്റെ നേരെ ഉണർന്നുവരുന്നു! ഇതാ, അതു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േശനിവാസിയേ, ആപത്തു നിനക്കു വന്നിരിക്കുന്നു; കാലമായി, നാൾ അടുത്തു; മലകളിൽ ആർപ്പുവിള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ോഷത്തിന്റെ ആർപ്പുവിളിയ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ുറത്തു വാൾ, അകത്തു മഹാമാരിയും ക്ഷാമവും; വയലിൽ ഇരിക്കുന്നവൻ വാൾകൊണ്ടു മരിക്കും; പട്ടണ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വൻ ക്ഷാമത്തിന്നും മഹാമാരിക്കും ഇരയായിത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ഇപ്പോൾ ഞാൻ വേഗത്തിൽ എന്റെ ക്രോധം നിന്റെമേൽ പകർന്നു, എന്റെ കോപം നിന്നിൽ നിവർത്തിക്കും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നടപ്പിന്നു തക്കവണ്ണം നിന്നെ ന്യായം വിധിച്ചു നിന്റെ സകലമ്ളേച്ഛതകൾക്കും നിന്നോടു പകര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റെ കണ്ണു ആദരിക്കാതെയും ഞാൻ കരുണ കാണിക്കാതെയും നിന്റെ നടപ്പിന്നു തക്കവണ്ണം ഞാൻ നിന്നോടു പക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ം; നിന്റെ മ്ളേച്ഛതകൾ നിന്റെ നടുവിൽ വെളിപ്പെട്ടുവരും; യഹോവയായ ഞാനാകുന്നു ദണ്ഡിപ്പി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ഇതാ, നാൾ; ഇതാ, അതു വരുന്നു; നിന്റെ ആപത്തു പുറപ്പെട്ടിരിക്കുന്നു; വടി പൂത്തു അഹങ്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ളിർ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സാഹസം ദുഷ്ടതയുടെ വടിയായിട്ടു വളർന്നിരിക്കുന്നു; അവരിലോ അവരുടെ കോലാഹലത്തിലോ അവരുടെ സമ്പത്തില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ും ശേഷിക്കയില്ല; അവരെക്കുറിച്ചു വിലാപം ഉണ്ടാ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കാലം വന്നിരിക്കുന്നു; നാൾ അടുത്തിരിക്കുന്നു; അതിന്റെ സകല കോലാഹലത്തിന്മേലും ക്രോധ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ിരിക്കയാൽ വാങ്ങുന്നവൻ സന്തോഷിക്കയും വില്ക്കുന്നവൻ ദുഃഖിക്കയും വേണ്ട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ന്നാൽ അവരിൽവെച്ചു ചാടിപ്പോകുന്നവർ ചാടിപ്പോകയും ഓരോരുത്തനും താന്താന്റെ അകൃത്യത്തെക്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ഴ്വരകളിലെ പ്രാവുകളെപ്പോലെ മലകളിൽ ഇരുന്നു കുറു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ല്ലാകൈകളും തളരും; എല്ലാമുഴങ്കാലുകളും വെള്ളംപോലെ ഒഴു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ർ രട്ടുടുക്കും; ഭീതി അവരെ മൂടും; സകലമുഖങ്ങളിലും ലജ്ജയും എല്ലാതലകളിലും കഷണ്ട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ർ തങ്ങളുടെ വെള്ളി വീഥികളിൽ എറിഞ്ഞുകളയും; പൊന്നു അവർക്കു മലമായി തോന്നും; അവരുടെ വെള്ള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ന്നിന്നും യഹോവയുടെ കോപദിവസത്തിൽ അവരെ വിടുവിപ്പാൻ കഴികയില്ല; അതിനാൽ അവരുടെ വിശപ്പടങ്ങുകയി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വയറു നിറകയും ഇല്ല; അതു അവർക്കു അകൃത്യഹേതു ആയിര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തുകൊണ്ടുള്ള ആഭരണങ്ങളുടെ ഭംഗി അവർ ഡംഭത്തിന്നായി പ്രയോഗിച്ചു; അതുകൊണ്ടു അവർ ത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്ളേച്ഛവിഗ്രഹങ്ങളെയും മലിനബിംബങ്ങളെയും ഉണ്ടാക്കി; ആകയാൽ ഞാൻ അതു അവർക്കു മലമാ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ാൻ അതു അന്യന്മാരുടെ കയ്യിൽ കവർച്ചയായും ഭൂമിയിലെ ദുഷ്ടന്മാർക്കു കൊള്ളയായും കൊടുക്കും; അവർ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ുദ്ധമ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ഞൻ എന്റെ മുഖം അവരിൽനിന്നു തിരിക്കും. അവർ എന്റെ വിധിയെ അശുദ്ധമാക്കും; കവർച്ചക്കാർ അതിന്നക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ന്നു അതിനെ അശുദ്ധമ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ദേശം രക്തപാതകംകൊണ്ടും നഗരം സാഹസംകൊണ്ടും നിറഞ്ഞിരിക്കയാൽ നീ ഒരു ചങ്ങല ഉണ്ടാ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ഞാൻ ജാതികളിൽ അതിദുഷ്ടന്മാരായവരെ വരുത്തും; അവർ അവരുടെ വീടുകളെ കൈവശമാക്കും; ഞാൻ ബലവാ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ാപം ഇല്ലാതെയാക്കും; അവരുടെ വിശുദ്ധസ്ഥലങ്ങൾ അശുദ്ധമായിത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ാശം വരുന്നു! അവർ സമാധാനം അന്വേഷിക്കും; എന്നാൽ അതു ഇല്ലാതെ ഇ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പകടത്തിന്മേൽ അപകടവും ശ്രുതിമേൽ ശ്രുതിയും വന്നുകൊണ്ടിരിക്കും; അവർ പ്രവാചകനോടു ദർശ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വേഷിക്കും; എന്നാൽ പുരോഹിതന്റെ പക്കൽനിന്നു ഉപദേശവും മൂപ്പന്മാരുടെ പക്കൽനിന്നു ആലോചന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യ്പോ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രാജാവു ദുഃഖിക്കും പ്രഭു സ്തംഭനം ധരിക്കും; ദേശത്തെ ജനത്തിന്റെ കൈകൾ വിറെക്കും; ഞാൻ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പ്പിന്നു തക്കവണ്ണം അവരോടു പകരം ചെയ്യും; അവർക്കു ന്യായമായതുപോലെ അവരെ വിധിക്കും; ഞാൻ യഹോവ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2026-10-21T09:35:42Z</dcterms:created>
  <dcterms:modified xsi:type="dcterms:W3CDTF">2026-10-21T09:35:42Z</dcterms:modified>
  <dc:title>യെഹെസ്കേൽ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