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Eliphaz the Temanite answered and sai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Can a man be profitable unto God, as he that is wise may be profitable unto himself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Can a man be profitable unto God, as he that is wise may be profitable unto himself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s it any pleasure to the Almighty, that you are righteous? or is it gain to him, that you make your ways perfect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s it any pleasure to the Almighty, that you are righteous? or is it gain to him, that you make your ways perfect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ill he reprove you for fear of you? will he enter with you into judgment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s not your wickedness great? and yours iniquities infinite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you have taken a pledge from your brother for nothing, and stripped the naked of their clothing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have not given water to the weary to drink, and you have withheld bread from the hungr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as for the mighty man, he had the earth; and the honourable man dwelt in i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have sent widows away empty, and the arms of the fatherless have been broke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snares are round about you, and sudden fear troubles you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snares are round about you, and sudden fear troubles you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Or darkness, that you can not see; and abundance of waters cover you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s not God in the height of heaven? and behold the height of the stars, how high they are!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s not God in the height of heaven? and behold the height of the stars, how high they are!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you says, How does God know? can he judge through the dark cloud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ick clouds are a covering to him, that he sees not; and he walks in the circuit of heave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ick clouds are a covering to him, that he sees not; and he walks in the circuit of heave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ave you marked the old way which wicked men have trodden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ich were cut down out of time, whose foundation was overflowed with a flood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Which said unto God, Depart from us: and what can the Almighty do for them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Which said unto God, Depart from us: and what can the Almighty do for them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Yet he filled their houses with good things: but the counsel of the wicked is far from m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righteous see it, and are glad: and the innocent laugh them to scor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righteous see it, and are glad: and the innocent laugh them to scorn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ereas our substance is not cut down, but the remnant of them the fire consume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cquaint now yourself with him, and be at peace: thereby good shall come unto you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Receive, I pray you, the law from his mouth, and lay up his words in yours heart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Receive, I pray you, the law from his mouth, and lay up his words in yours heart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f you return to the Almighty, you shall be built up, you shall put away iniquity far from your tabernacle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f you return to the Almighty, you shall be built up, you shall put away iniquity far from your tabernacle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shall you lay up gold as dust, and the gold of Ophir as the stones of the brook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Yea, the Almighty shall be your defence, and you shall have plenty of silver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then shall you have your delight in the Almighty, and shall lift up your face unto Go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You shall make your prayer unto him, and he shall hear you, and you shall pay your vow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You shall make your prayer unto him, and he shall hear you, and you shall pay your vow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You shall also decree a thing, and it shall be established unto you: and the light shall shine upon your way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You shall also decree a thing, and it shall be established unto you: and the light shall shine upon your way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When men are cast down, then you shall say, There is lifting up; and he shall save the humble person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e shall deliver the island of the innocent: and it is delivered by the pureness of yours hand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e shall deliver the island of the innocent: and it is delivered by the pureness of yours hand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56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மானியனான எலிப்பாஸ் பிரதியுத்தரமா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மனுஷன் விவேகியாயிருந்து, தனக்குத்தான் பிரயோஜனமாயிருக்கிறதினால் தேவன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யோஜனமாயிருப்பான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நீதிமானாயிருப்பதினால் சர்வவல்லவருக்கு நன்மையுண்டாகுமோ? நீர் உம்முடைய வழிகளை உத்தமமாக்குகி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க்கு ஆதாயமாயிருக்க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க்குப் பயந்து உம்மோடே வழக்காடி உம்மோடே நியாயத்துக்கு வருவா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பொல்லாப்பு பெரியதும், உம்முடைய அக்கிரமங்கள் முடிவில்லாதவைகளுமாய் இருக்கிறதல்லவ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காந்தரமில்லாமல் உம்முடைய சகோதரர் கையில் அடகுவாங்கி ஏழைகளின் வஸ்திரங்களைப் பறித்துக்கொண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டாய்த்தவனுக்குத் தாகத்துக்குத் தண்ணீர் கொடாமலும், பசித்தவனுக்கு போஜனம் கொடாமலும் போ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லவானுக்கே தேசத்தில் இடமுண்டாயிற்று; கனவான் அதில் குடியேற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தவைகளை வெறுமையாய் அனுப்பிவிட்டீர்; தாய்தகப்பன் இல்லாதவர்களின் புயங்கள் முறிக்க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ண்ணிகள் உம்மைச் சூழ்ந்திருக்கிறது; அசுப்பிலே உமக்கு வந்த பயங்கரம் உம்ம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ங்கப்பண்ண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பார்க்கக் கூடாதபடிக்கு இருள் வந்தது; ஜலப்பிரவாகம் உம்மை மூ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பரலோகத்தின் உன்னதங்களிலிருக்கிறார் அல்லவோ? நட்சத்திரங்களின் உயரத்தைப் பாரும், அவ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த்தனை உயர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: தேவன் எப்படி அறிவார், அந்தகாரத்துக்கு அப்புறத்திலிருக்கிறவர் நியாயம் விசாரிக்கக்கூ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பாராதபடிக்கு மேகங்கள் அவருக்கு மறைவாயிருக்கிறது; பரமண்டலங்களின் சக்கரத்திலே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லாவுகிறார் என்று சொல்ல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்கிரம மாந்தர் பூர்வத்தில் நடந்த மார்க்கத்தைக் கவனித்துப் பார்த்த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லம் வருமுன்னே அவர்கள் வாடிப்போனார்கள்; அவர்களுடைய அஸ்திபாரத்தின்மேல் வெள்ளம் புர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ர்கள் வீடுகளை நன்மையால் நிரப்பியிருந்தாலும், அவர்கள் அவரை நோக்கி: எங்களைவிட்டு வில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்வவல்லவராலே எங்களுக்கு என்ன ஆகு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துன்மார்க்கரின் ஆலோசனை எனக்குத் தூரமா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நிலைமை நிர்மூலமாகாமல் அவர்களுக்கு மீதியானதையோ அக்கினி பட்சித்ததென்பதை நீதிமான்கள் க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ோஷப்ப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்றமில்லாதவன் அவர்களைப் பார்த்து நகை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அவரோடே பழகி சமாதானமாயிரும்; அதினால் உமக்கு நன்மை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வாயினின்று பிறந்த வேதப்பிரமாணத்தை ஏற்றுக்கொண்டு, அவர் வார்த்தைகளை உம்முடைய இருத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ுக்கொள்ளவேண்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ர் சர்வவல்லவரிடத்தில் மனந்திரும்பினால் திரும்பக் கட்டப்படுவீர்; அக்கிரமத்தை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ரத்துக்குத் தூரமாக்க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தூளைப்போல் பொன்னையும், ஆற்றுக் கற்களைப்போல் ஓப்பீரின் தங்கத்தையும் சேர்த்துவை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ர்வவல்லவர் தாமே உமக்குப் பசும்பொன்னும் உமக்குச் சொக்க வெள்ளியுமாயிர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ர்வவல்லவர்மேல் மனமகிழ்ச்சியாயிருந்து, தேவனுக்கு நேராக உம்முடைய முகத்தை ஏறெடு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் அவரை நோக்கி விண்ணப்பம்பண்ண, அவர் உமக்குச் செவிகொடுப்பார்; அப்பொழுது நீர்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ருத்தனைகளைச் செலுத்த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ஒரு காரியத்தை நிருணயம்பண்ணினால், அது உமக்கு நிலைவரப்படும்; உம்முடைய பாதைகளில் வெளிச்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காச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ுஷர் ஒடுக்கப்படும்போது திடப்படக்கடவர்கள் என்று நீர் சொல்ல, தாழ்ந்தோர் ரட்சிக்க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ுற்றமற்றிராதவனையுங்கூடத் தப்புவிப்பார்; உம்முடைய கைகளின் சுத்தத்தினிமித்தம் அவன் தப்பிப்போவ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2026-09-17T23:56:45Z</dcterms:created>
  <dcterms:modified xsi:type="dcterms:W3CDTF">2026-09-17T23:56:45Z</dcterms:modified>
  <dc:title>யோபு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