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ுப்பப்பட்டவர்கள் வீட்டுக்குத் திரும்பிவந்தபோது, வியாதியாய்க் கிடந்த வேலைக்காரன் சுகமடைந்திருக்கிறதைக் க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அவளைப் பார்த்து, அவள்மேல் மனதுருகி: அழாதே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அவளைப் பார்த்து, அவள்மேல் மனதுருகி: அழாதே எ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ட்டவந்து, பாடையைத் தொட்டார்; அதைச் சுமந்தவர்கள் நின்றார்கள்; அப்பொழுது அவர்: வாலிபனே, எழுந்திரு என்று உனக்குச் சொல்லுகிற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ட்டவந்து, பாடையைத் தொட்டார்; அதைச் சுமந்தவர்கள் நின்றார்கள்; அப்பொழுது அவர்: வாலிபனே, எழுந்திரு என்று உனக்குச் சொல்லுகிற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வன் எழுந்து உட்கார்ந்து, பேசத்தொடங்கினான். அவனை அவன் தாயினிடத்தில் ஒப்புவ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ச் செய்தி யூதேயா தேசமுழுவதிலும் சுற்றியிருக்கிற திசைகள் யாவற்றிலும் பிரசித்தம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யெல்லாம் யோவானுடைய சீஷர்கள் அவனுக்கு அறிவித்தார்கள். அப்பொழுது யோவான் தன்சீஷரில் இரண்டுபேரை அழ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யெல்லாம் யோவானுடைய சீஷர்கள் அவனுக்கு அறிவித்தார்கள். அப்பொழுது யோவான் தன்சீஷரில் இரண்டுபேரை அழ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ிடத்தில் இடறலடையாதிருக்கிறவன் எவனோ அவன் பாக்கியவா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வார்த்தைகளையெல்லாம் ஜனங்களுடைய காதுகள் கேட்கும்படி சொல்லி முடித்தபின்பு, கப்பர்நகூமுக்குப் போ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ளை நோக்கி: உன் பாவங்கள் மன்னிக்கப்பட்டது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நூற்றுக்கு அதிபதியாகிய ஒருவனுக்குப் பிரியமான வேலைக்காரன் வியாதிப்பட்டு மரண அவஸ்தையாய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நூற்றுக்கு அதிபதியாகிய ஒருவனுக்குப் பிரியமான வேலைக்காரன் வியாதிப்பட்டு மரண அவஸ்தையா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கூடப் பந்தியிருந்தவர்கள்: பாவங்களை மன்னிக்கிற இவன் யார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கூடப் பந்தியிருந்தவர்கள்: பாவங்களை மன்னிக்கிற இவன் யார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ஸ்திரீயை நோக்கி: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னுடைய உபதேசத்தைக் கேட்ட ஆயக்காரர் முதலான சகல ஜனங்களும் அவனாலே ஞானஸ்நானம் பெற்று, தேவன் நீதிபரர் என்று அறிக்கைய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னுடைய உபதேசத்தைக் கேட்ட ஆயக்காரர் முதலான சகல ஜனங்களும் அவனாலே ஞானஸ்நானம் பெற்று, தேவன் நீதிபரர் என்று அறிக்கையி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ம்முடைய ஜனத்தை நேசிக்கிறான், நமக்கு ஒரு ஜெபஆலயத்தையும் கட்டினான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னும் கர்த்தர் சொன்னது: இந்தச் சந்ததியை யாருக்கு ஒப்பிடுவேன்? இவர்கள் யாருக்கு, ஒப்பாயிருக்கிறார்கள்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னாலும் ஞானமானது அதன் பிள்ளைகளெல்லாராலும் நீதியுள்ளதென்று ஒப்புக்கொள்ளப்படும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ரிசேயரில் ஒருவன் தன்னுடனே போஜனம்பண்ண வேண்டுமென்று அவரை வேண்டிக்கொண்டான்; அவர் அந்தப் பரிசேயனுடைய வீட்டில் பிரவேசித்துப் பந்தியிருந்த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னை நோக்கி: சீமோனே, உனக்கு நான் ஒரு காரியம் சொல்லவேண்டும் என்றார். அதற்கு அவன்: போதகரே, சொல்லும்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னை நோக்கி: சீமோனே, உனக்கு நான் ஒரு காரியம் சொல்லவேண்டும் என்றார். அதற்கு அவன்: போதகரே, சொல்லும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ீமோன் பிரதியுத்தரமாக: எவனுக்கு அதிகமாய் மன்னித்துவிட்டானோ அவனே அதிக அன்பாயிருப்பான் என்று நினைக்கிறேன் என்றான்; அதற்கு அவர்: சரியாய் நிதானித்தாய் என்று சொல்லி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ீமோன் பிரதியுத்தரமாக: எவனுக்கு அதிகமாய் மன்னித்துவிட்டானோ அவனே அதிக அன்பாயிருப்பான் என்று நினைக்கிறேன் என்றான்; அதற்கு அவர்: சரியாய் நிதானித்தாய் என்று சொல்லி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என்னை முத்தஞ்செய்யவில்லை, இவளோ நான் உட்பிரவேசித்தது முதல், என் பாதங்களை ஓயாமல் முத்தஞ்செய்த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என்னை முத்தஞ்செய்யவில்லை, இவளோ நான் உட்பிரவேசித்தது முதல், என் பாதங்களை ஓயாமல் முத்தஞ்செய்தா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 என் தலையில் எண்ணெய் பூசவில்லை, இவளோ என் பாதங்களில் பரிமளதைலம் பூசினா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15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ઈસુએ આ સાંભળ્યું; તે આશ્ચર્યચકિત થયો. જે લોકો તેની પાછળ આવતા હતા તેઓના તરફ ઈસુ પાછ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એ કહ્યું, “હું તમને કહું છું આટલો બધો વિશ્વાસ તો મેં ઇઝરાએલમાં પણ નથી જો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લોકોને ઈસુ પાસે મોકલવામાં આવ્યા હતા. તેઓ ઘેર પાછા ફર્યા ત્યારે તેઓએ નોકરને સાજો થયેલો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ીજે દિવસે ઈસુ નાઇન નામના શહેરમાં ગયો. તેના શિષ્યો અને લોકોનો મોટો સમૂહ તેની સાથે યાત્રા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ઈસુ શહેરની ભાગોળે આવ્યો, તેણે એક મૂએલા માણસને બહાર લઈ જતાં જોયો, એક માતા કે જે વિધવા હ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એકનો એક દિકરો મૃત્યુ પામ્યો હતો. જ્યારે તેના પુત્રના મૃતદેહને લઈ જવાતો હતો ત્યારે માતા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ના ઘણા લોક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રે પ્રભુએ (ઈસુ) તેને જોઈ, ત્યારે તેના હ્રદયમાં તેને માટે કરૂણા ઉપજી. ઈસુએ તેને કહ્યું, “રડ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ઈસુ ઠાઠડીની પાસે ગયો અને તેને સ્પર્શ કર્યો. ખાંધિયા ઊભા રહ્યાં. ઈસુએ મૃત્યુ પામેલા પુત્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હે જુવાન, હું તને કહું છું કે ઊઠ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તે મૃત્યુ પામેલો માણસ બેઠો થયો અને વાતો કરવા લાગ્યો. ઈસુએ તેને તેની માને સોં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ધાજ લોકો ભયભીત થયા. તેઓ દેવની સ્તુતી કરતા હતા. તેઓએ કહ્યું, “આપણી પાસે એક મોટો પ્રબોધક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” અને તેઓએ કહ્યું, “દેવ તેના લોકોની સંભાળ રાખ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ઈસુ વિષેના આ સમાચાર આખા યહૂદિયામાં અને આસપાસના બધાજ પ્રદેશમાં પ્રસર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ોહાનના શિષ્યોએ આ બધી વાતો યોહાનને કહી. યોહાને પોતાના શિષ્યોમાંથી બે શિષ્યોને પોતા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ોહાને તેઓને પ્રભુ (ઈસુ) ની પાસે મોકલીને પૂછાવ્યું કે, “જે આવનાર છે તે શું તું જ છે કે અમે બી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ી રાહ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તે માણસો ઈસુ પાસે આવ્યા. તેઓએ કહ્યું, “બાપ્તિસ્મા કરનાર યોહાને તારી પાસે અમને પૂછવા મોકલ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કે જે આવનાર છે તે શું તું જ છે કે પછી અમે બીજી આવનાર વ્યક્તિની રાહ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 સમય દરમ્યાન, ઈસુએ ઘણા લોકોને માંદગીમાંથી, રોગોમાંથી અને ભૂંડા આત્માઓથી પીડાતાઓને સાજ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એ ઘણા આંધળાઓને સાજા કર્યા જેથી તેઓ ફરીથી દેખતા થ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ઈસુએ યોહાનના શિષ્યોને કહ્યું, “જાઓ અને તમે અહીં જે જોયું છે અને સાંભળ્યું છે તે યોહાનને ક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વો. આંધળા લોકો સાજા થયા છે અને જોઈ શકે છે. લૂલાં સાજા થયા છે અને ચાલી શકે છે. રક્તપિત્તિ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જા કરવામાં આવે છે, બહેરાઓને સાજા કર્યા છે અને તેઓ સાંભળી શકે છે. મૃત લોકોને સજીવન કરવામાં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ગરીબ લોકોને દેવના રાજ્યની સુવાર્તા પ્રાપ્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જે કોઈ મારા સંબંધી ઠોકર નહિ ખાશે તેને ધન્ય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ોહાનના સંદેશાવાહકો ગયા પછી ઈસુએ યોહાન વિષે લોકોને કહેવાનું શરૂ કર્યુ: “રેતીના રણમાં તમ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વા ગયા હતા? શું પવનથી હાલતા બરુંન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ે બહાર શું જોવા ગયા હતા? શું સુંદર વસ્ત્ર પરિધાન કરેલા માણસને? ના, તો શું જેઓ ભપકાદાર વસ્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રે છે અને ભોગવિલાસ કરે છે કે જેઓ મહેલોમાં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લોકોને આ બધી બાબતો કહેવાનું પૂર્ણ કર્યુ. પછી ઈસુ કફર-નહૂમ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પછી ઈસુએ તે સ્ત્રીને કહ્યું, “તારા પાપ માફ કરવામાં આ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ખરેખર, તમે શું જોવા માટે બહાર ગયા હતા? શું પ્રબોધકને? હા, અને હું તમને કહું છું, યોહાન એ પ્રબોધ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વધ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ં કફરનહૂમમાં એક લશ્કરનો અમલદાર હતો. તે અમલદારને એક નોકર હતો જે ઘણો માંદો હતો. તે મરવાની અ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હતો, તે અમલદાર નોકરને ઘણો ચાહ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જમવાના મેજ પાસે બેઠેલા લોકો તેઓની જાતે વિચાર કરવા લાગ્યા કે, “આ માણસ કોણ છે કે જે પાપને પણ મા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ોહાન વિષે આમ લખેલું છે: ‘સાંભળ! હું મારા દૂતને તારી આગળ મોકલું છું. જે તારી આગળ તારો માર્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દ્ધ કરશે.’ માલાખી 3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અમલદારે ઈસુ વિષે સાંભળ્યું ત્યારે તેણે યહૂદિઓના વડીલોને તેની પાસે મોકલ્યો. તે અમલદા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ા હતી કે માણસો ઈસુને આવીને નોકરને બચાવવાનું ક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ઈસુએ તે સ્ત્રીને કહ્યું, “તારા વિશ્વાસે તને બચાવી છે, શાંતિથી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ું તમને કહું છું, આજ પર્યંત જે કોઈ જન્મ્યા છે તે સૌના કરતાં યોહાન વધારે મોટો છે. તો પણ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માં જે માત્ર નાનો છે, તે તેના કરતાં મોટ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માણસો ઈસુ પાસે ગયા. તેઓએ ઈસુને અમલદારને મદદ કરવા વિનંતી કરી. તેઓએ કહ્યું, “આ અમલદાર તમારી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યોગ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(જ્યારે લોકોએ આ સાંભળ્યું ત્યારે તે બધાએ કબૂલ કર્યુ કે, દેવનો ઉપદેશ સારો હતો. જકાતદારો પણ સં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. આ બધા લોકો યોહાનથી બાપ્તિસ્મા પામ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આપણા લોકોને ચાહે છે અને આપણા માટે તેણે સભાસ્થાન બંધાવ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રંતુ ફરોશીઓ તથા શાશ્ત્રીઓએ તેમના માટેની દેવની યાજનાનો સ્વીકાર કરવાની ના પાડી. અને તેઓએ યો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ધારા બાપ્તિસ્મા પામવા ના પાડ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ઈસુ તે માણસો સાથે ગયો. જ્યારે ઈસુ અમલદારના ઘર નજીક આવતો હતો ત્યારે અમલદારે કેટલાએક મિત્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 માટે મોકલ્યા કે, “પ્રભુ મારા ઘરમાં આવવાની તકલીફ લઈશ નહિ. હું તને મારા ઘરમાં લાવવા માટે પૂ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તા ધરાવ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આ સમયના લોકો માટે હું શું કહું? હું તેઓને શાની ઉપમા આપું? તેઓ કોના જેવા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હું મારી જાતને તારી પાસે આવવા યોગ્ય ગણી શકતો નથી. તારે તો માત્ર આજ્ઞા કરવાની જ જરૂર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નોકર સાજો થ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આ પેઢીના લોકો તો બજારમાં કોઈ જગ્યાએ બેઠેલા બાળકો જેવા છે. એક બાળકોનું ટોળું બીજા બાળકોને બોલ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કહે છે: ‘અમે તમારે માટે સંગીત વગાડ્યું, પણ તમે નાચ્યા નહિ; અમે કરૂણ ગીત ગાયું, પણ તમે દિલગ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ારી સત્તા જાણું છું. હું બીજા માણસોની સત્તાનો તાબેદાર છું. અને મારા તાબામાં સૈનિકો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સૈનિકને કહું છું કે જા, એટલે તે જાય છે અને બીજા સૈનિકને કહું છું, કે આવ, અને તે આવે છે; અ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ોકરને હું કહું છું કે આ કર અને નોકર તે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ોહાન બાપ્તિસ્ત આવ્યો અને બીજા લોકોની જેમ રોટલી ખાધી નહિ કે દ્ધાક્ષારસ પીધો નહિ, અને તમે કહો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તેનામાં ભૂત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માણસનો દીકરો બીજા લોકોની જેમ ખાતો અને પીતો આવ્યો છે. અને તમે કહો છો કે ‘એના તરફ જુઓ! ત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તું ખાય છે અને ખૂબ વધારે દ્ધાક્ષારસ પીએ છે! તે જકાતદારોનો તથા ખરાબ માણસોનો મિત્ર છ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રતું જ્ઞાની પોતાના સર્વ કાર્યોથી યથાર્થ મન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ફરોશીઓમાંના કોઈ એકે ઈસુને પોતાની સાથે જમવા માટે કહ્યું. ઈસુ ફરોશીના ઘરમાં ગયો અને મેજ પાસે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 સમયે તે શહેરમાં એક પાપી સ્ત્રી હતી; તેણે જાણ્યું કે ઈસુ ફરોશીના ઘેર જમવા બેઠો છે. તે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તરની આરસપાનની એક ડબ્બી લ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 ઈસુના પગ પાસે ઊભી રહી, અને રડવા લાગી. પછી તેના આંસુઓથી તેના પગ ધોવાનું શરૂ કર્યું. ત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ટલાથી ઈસુના પગ લૂછવા લાગી. તેણે તેના પગને ઘણીવાર ચૂમ્યા અને પછી અત્તરથી ચો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ને પોતાને ઘેર આવવા જે ફરોશીએ કહ્યું હતું, તેણે આ જોયું. તે તેની જાતે વિચાર કરવા લાગ્યો. “જો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પ્રબોધક હોત તો એ જાણતો હોત કે જે સ્ત્રીતેને સ્પર્શે છે તે પાપી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ઈસુએ ફરોશીને કહ્યું, “સિમોન, મારે તને કંઈક કહેવું છે.”સિમોને કહ્યું, “ઉપદેશક તું શું કહેવા મા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ુએ કહ્યું, “બે માણસો હતા, બંને એક જ લેણદારના દેવાદાર હતા, એક માણસને લેણદારનું 500 ચાંદ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ક્કાનું દેવું હતું. બીજાને લેણદારનું 50 ચાંદીના સિક્કાનું દેવ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માણસો પાસે પૈસા ન હતા, તેથી તેઓનું દેવું ચૂકવી શક્યા નહિ. પરંતુ લેણદારે તે માણસોને કહ્યું, “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કશું આપવાનું નથી.” તે બે માણસોમાંથી કયો માણસ લેણદારને વધુ પ્રેમ કર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સિમોને ઉત્તર આપ્યો, “મને લાગે છે કે જે માણસને તેનું સૌથી વધારે દેવું હતું તે.”ઈસુએ સિમોન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તું સાચ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પછી ઈસુ તે સ્ત્રીતરફ વળ્યો અને સિમોનને કહ્યું, “આ સ્ત્રીને તું જુએ છે? જ્યારે હું તારા ઘ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ત્યારે તેં મને મારા પગ ધોવા માટે પાણી આપ્યું નહી. પણ તેણે મારા પગ તેના આંસુથી ધોયા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ટલાથી લૂંછ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ેં મને ચુંબન કર્યુ નથી, પણ હું જ્યારથી અંદર આવ્યો ત્યારથી તે જરા પણ રોકાયા વગર મારા પગને ચુંબ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કર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તેં મારા માથામાં તેલ ચોળ્યું નથી, પણ તેણે મારા પગ પર અત્તર ચો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ેથી હું તને કહું છું કે, “તેના ગણા પાપો હોવા છતાં માફ થયા છે. આ સ્પષ્ટ છે, કારણ કે તેણે ઘ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 દર્શાવ્યો છે. પરંતુ જેને ઓછું માફ કરવામાં આવે છે તે પ્રેમ પણ થોડોક દર્શા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2026-10-21T16:14:57Z</dcterms:created>
  <dcterms:modified xsi:type="dcterms:W3CDTF">2026-10-21T16:14:57Z</dcterms:modified>
  <dc:title>લૂક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