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ுத் தொங்குதிரைகள் ஐம்பது முழ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ிராகாரத்துத் தொங்குதிரைகளெல்லாம் மெல்லிய பஞ்சுநூலால் நெய்யப்பட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ம் பிராகாரத்துக்கும் சுற்றிலும் இருந்த முளைகளெல்லாம் வெண்கல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ணிக்கையாகச் செலுத்தப்பட்ட வெண்கலமானது எழுபது தாலந்தும் இரண்டாயிரத்து நானூறு சேக்கல் நிறையுமாய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ெண்கலச் சல்லடையின் நாலு மூலைகளிலும் தண்டுகளைப் பாய்ச்சுகிறதற்கு நாலு வளையங்களை வார்ப்ப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த் தண்டுகளைச் சீத்திம் மரத்தால் பண்ணி, அவைகளை வெண்கலத் தகட்டால் மூட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ഇരുപതു തൂണും തൂണുകൾക്കു ഇരുപതു താമ്രച്ചുവടും ഉണ്ടായിരുന്നു. തൂണുകളുടെ കൊള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ചുറ്റുപടിയും വെള്ള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ടക്കുവശത്തു നൂറു മുഴം മറശ്ശീലയും അതിന്നു ഇരുപതു തൂണും തൂണുകൾക്കു ഇരുപതു താമ്രച്ചുവ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തൂണുകളുടെ കൊളുത്തും മേൽ ചുറ്റുപടിയും വെള്ള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ടിഞ്ഞാറുവശത്തു അമ്പതു മുഴം മറശ്ശീലയും അതിന്നു പത്തു തൂണും തൂണുകൾക്കു പത്തു ചുവ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തൂണുകളുടെ കൊളുത്തും മേൽചുറ്റുപടിയും വെള്ള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ിഴക്കുവശത്തു മറശ്ശീല അമ്പതു മുഴ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ാതിലിന്റെ ഒരു വശത്തു മറശ്ശീല പതിനഞ്ചു മുഴവും അതിന്നു മൂന്നു തൂണും അവെക്കു മൂന്നു ചുവ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റ്റെവശത്തും അങ്ങനെ തന്നേ; ഇങ്ങനെ പ്രാകാരവാതിലിന്റെ ഇപ്പുറത്തും അപ്പുറത്തും പതിനഞ്ചീതു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ശ്ശീലയും അതിന്നു മുമ്മൂന്നു തൂണും മുമ്മൂന്നു ചുവട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ചുറ്റും പ്രാകാരത്തിന്റെ മറശ്ശീല ഒക്കെയും പിരിച്ച പഞ്ഞിനൂൽകൊണ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ൂണുകൾക്കുള്ള ചുവടു താമ്രംകൊണ്ടും തൂണുകളുടെ കൊളുത്തും മേൽചുറ്റുപടിയും വെള്ളികൊണ്ടും കുമിഴ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പൊതിഞ്ഞവയും പ്രാകാരത്തിന്റെ തൂണുകൾ ഒക്കെയും വെള്ളികൊണ്ടു മേൽചുറ്റുപടിയുള്ളവ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പ്രാകാരവാതിലിന്റെ മറശ്ശീല നീലനൂൽ, ധൂമ്രനൂൽ, ചുവപ്പുനൂൽ, പിരിച്ച പഞ്ഞിനൂൽ എന്നിവ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്രത്തയ്യൽപണി ആയിരുന്നു; അതിന്റെ നീളം ഇരുപതു മുഴവും അതിന്റെ ഉയരമായ വീതി പ്രാക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ശ്ശീലെക്കു സമമായി അഞ്ചു മുഴ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ന്റെ തൂണു നാലും അവയുടെ ചുവടു നാലും താമ്രമായിരുന്നു; കൊളുത്തും കുമിഴുകൾ പൊതിഞ്ഞിരുന്ന തകി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ചുറ്റുപടിയും വെള്ള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ിരുനിവാസത്തിന്നും പ്രാകാരത്തിന്നും നാലു പുറവുമുള്ള കുറ്റികൾ ഒക്കെയും താമ്ര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ോശെയുടെ കല്പന അനുസരിച്ചു പുരോഹിതനായ അഹരോന്റെ മകൻ ഈഥാമാർ മുഖാന്തരം ലേവ്യരുടെ ശുശ്രൂഷയാൽ കണ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യതുപോലെ സാക്ഷ്യകൂടാരമെന്ന തിരുനിവാസത്തിന്നുണ്ടായ ചെലവ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െഹൂദാഗോത്രത്തിൽ ഹൂരിന്റെ മകനായ ഊരിയുടെ മകൻ ബെസലേൽ മോശെയോടു യഹോവ കല്പിച്ചതൊക്ക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നോടുകൂടെ ദാൻഗോത്രത്തിൽ അഹീസാമാക്കിന്റെ മകനായി കൊത്തുപണിക്കാരനും കൌശലപ്പണിക്കാരനും നീലനൂ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ൂമ്രനൂൽ, ചുവപ്പുനൂൽ, പഞ്ഞിനൂൽ എന്നിവ കൊണ്ടു ചിത്രത്തയ്യൽപണി ചെയ്യുന്നവനുമായ ഒഹൊലീയാബ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ിശുദ്ധമന്ദിരത്തിന്റെ സകലപ്രവൃത്തിയുടെയും പണിക്കു വഴിപാടായി വന്നു ഉപയോഗിച്ച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ത്തിലെ തൂക്കപ്രകാരം ആകെ ഇരുപത്തൊമ്പതു താലന്തും എഴുനൂറ്റിമുപ്പതു ശേക്കെല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ഭയിൽ ചാർത്തപ്പെട്ടവരുടെ വെള്ളി വിശുദ്ധമന്ദിരത്തിലെ തൂക്കപ്രകാരം നൂറു താലന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ത്തെഴുനൂറ്റെഴുപത്തഞ്ചു ശേക്കെല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രുപതു വയസ്സുമുതൽ മേലോട്ടു പ്രായമുള്ളവരായി ചാർത്തപ്പെട്ടവരുടെ എണ്ണത്തിൽ ഉൾ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റുലക്ഷത്തിമൂവായിരത്തഞ്ഞൂറ്റമ്പതു പേരിൽ ഓരോരുത്തന്നു ഓരോ ബെക്കാ വീതമായിര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ത്തിലെ തൂക്കപ്രകാരം അരശേക്കെൽ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ിശുദ്ധമന്ദിരത്തിന്റെ ചുവടുകളും മറശ്ശീലയുടെ ചുവടുകളും വാർക്കുന്നതിന്നു ഒരു ചുവടിന്നു ഒരു താല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തം നൂറു ചുവടിന്നു നൂറു താലന്തു വെള്ളി ചെല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ശേഷിപ്പുള്ള ആയിരത്തെഴുനൂറ്റെഴുപത്തഞ്ചു ശേക്കെൽകൊണ്ടു അവൻ തൂണുകൾക്കു കൊളുത്തു ഉണ്ട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മിഴ് പൊതികയും മേൽചുറ്റുപടി ഉണ്ടാക്ക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വഴിപാടു വന്ന താമ്രം എഴുപതു താലന്തും രണ്ടായിരത്തിനാനൂറു ശേക്കെല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ുകൊണ്ടു അവൻ സമാഗമനക്കുടാരത്തിന്റെ വാതിലിന്നുള്ള ചുവടുകളും താമ്രയാഗപീഠവും അതിന്റെ താമ്രജാ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ന്റെ ഉപകരണ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ചുറ്റും പ്രാകാരത്തിന്റെ ചുവടുകളും പ്രാകാരവാതിലിന്നുള്ള ചുവടുകളും തിരുനിവാസ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ുറ്റികളും ചുറ്റും പ്രാകാരത്തിന്റെ കുറ്റിക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ഖദിരമരംകൊണ്ടു ഹോമയാഗപീഠം ഉണ്ടാക്കി; അതു അഞ്ചു മുഴം നീളവും അഞ്ചുമുഴം വീതിയും ഇങ്ങനെ സമചതു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മുഴം ഉയരവുമ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റെ നാലു കോണിലും നാലു കൊമ്പു ഉണ്ടാക്കി; കൊമ്പുകൾ അതിൽനിന്നു തന്നേ ആയിരുന്നു. താമ്രംകൊണ്ടു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ചട്ടി, ചട്ടുകം, കലശം, മുൾകൊളുത്തു, തീക്കലശം ഇങ്ങനെ പീഠത്തിന്റെ ഉപകരണങ്ങളൊക്കെയും ഉണ്ട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ഉപകരണങ്ങളൊക്കെയും താമ്രംകൊണ്ടു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യാഗപീഠത്തിന്നു വലപ്പണിയായ ഒരു താമ്രജാലം ഉണ്ടാക്കി; അതു താഴെ അതിന്റെ ചുറ്റുപടിക്കു കീ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പാതിയോളം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താമ്രജാലത്തിന്റെ നാലു അറ്റത്തിന്നും തണ്ടു ചെലുത്തുവാൻ നാലു വളയം വ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ഖദിരമരംകൊണ്ടു തണ്ടുകളും ഉണ്ടാക്കി താമ്രം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ാഗപീഠം ചുമക്കേണ്ടതിന്നു അതിന്റെ പാർശ്വങ്ങളിലുള്ള വളയങ്ങളിൽ ആ തണ്ടുകൾ ചെലുത്തി; യാഗപീഠം പല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ള്ളയായി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മാഗമനക്കുടാരത്തിന്റെ വാതിൽക്കൽ സേവ ചെയ്തുവന്ന സ്ത്രീകളുടെ ദർപ്പണങ്ങൾകൊണ്ടു അവൻ താമ്രത്തൊട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താമ്രക്കാല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പ്രാകാരവും ഉണ്ടാക്കി; തെക്കുവശത്തെ പ്രാകാരത്തിന്നു പിരിച്ച പഞ്ഞി നൂൽകൊണ്ടുള്ള നൂറു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ശ്ശീല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2026-10-21T04:43:02Z</dcterms:created>
  <dcterms:modified xsi:type="dcterms:W3CDTF">2026-10-21T04:43:02Z</dcterms:modified>
  <dc:title>പുറപ്പാട്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