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ன் மதில்களுடைய உயர்ந்த அரணைக் கீழே தள்ளித் தாழ்த்தித் தரையிலே தூளாக அழ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லத்த ஜனங்கள் உம்மை மகிமைப்படுத்துவார்கள்; கொடூரமான ஜாதிகளின் நகரம் உமக்குப் பய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லத்த ஜனங்கள் உம்மை மகிமைப்படுத்துவார்கள்; கொடூரமான ஜாதிகளின் நகரம் உமக்குப் பய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னங்கள்மேலுமுள்ள முக்காட்டையும், சகல ஜாதிகளையும் மூடியிருக்கிற மூடலையும், இந்த மலையிலே அகற்றிப்போ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মানুষের লম্বা প্রাচীর ও নিরাপদ জায়গাগুলিকে ধ্বংস করে মাটির ধূলোয় মিশ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িই আমার ঈশ্বর| আপনাকে আমি সম্মান করি এবং আপনার নামের প্রশংসা করি| আপনি বিস্ময স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 বহুদিন আগে আপনি যা যা বলেছিলেন তা বর্ণে বর্ণে সত্যে পরিণত হয়েছে| আপনি যা যা ঘট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ঠিক তাই তাই ঘট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 শহর ধ্বংস করেছেন| যে শহর ছিল শক্তিশালী প্রাচীর দিয়ে ঘেরা তা এখন ধ্বংসস্তূপ মাত্র| বিদ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সাদ সব ধ্বংস হয়ে গিয়েছে| তা আর কোন দিনও নির্মাণ করা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ক্তিমান দেশগুলি আপনাকে শ্রদ্ধা করবে, সম্মান জানাবে| শক্তিশালী শহরের ক্ষমতাবান লোকরা আপনাকে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 এবং সম্ম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আপনিই দরিদ্রদের কাছে এক নিরাপদ আশ্রয়| এদের পরাজিত করতে প্রভুত সমস্যা শুরু হবে| কিন্তু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ক্ষা করবেন| প্রভু, আপনি লোকদের কাছে বন্যা ও দাবদাহ থেকে রক্ষা পাবার মতো সুরক্ষিত গৃহ| ভয়ঙ্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ড় বৃষ্টির মতো সংকটসমূহ আসবে এবং দেওয়ালে ধাক্কা মারবে, কিন্তু গৃহের ভেতরের লোকরা আঘাত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এুরা এসে চিত্কার চেঁচামেচি গোলমাল শুরু করবে| ভয়ঙ্কর শএুরা আরও ভয়ঙ্কর হয়ে উঠে আহবান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ঈশ্বর আপনিই তাদের থামিয়ে দেবেন| যদিও গ্রীষ্মে মরুভূমিতে কয়েকটি উদ্ভিদ জন্মায়, পরিশেষ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যাবে এবং ভূমিতে পতিত হবে| একই ভাবে, আপনিও আপনার শএুদের পরাজিত করবেন এবং তাদের হাঁটু গ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তে বাধ্য করবেন| ঘন মেঘ যেমন গ্রীষ্মের প্রখর উত্তাপকে আটকে দেয় ঠিক সেই ভাবে আপনিও শএুদের ভয়ঙ্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ত্কার থাম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সময়, প্রভু সর্বশক্তিমান এই পর্বতের সমস্ত জাতিকে এক ভুরিভোজে আপ্য়াযিত করবেন| সেই ভোজে স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 ও পানীয় থাকবে| মাংস হবে নরম ও সুস্বাদ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এখন, সমস্ত জাতি ও লোকদের একটি ঘোমটা আচ্ছাদিত করছে| তিনি এই ঘোমটা নষ্ট কর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মৃত্যু চিরতরে ধ্বংসপ্রাপ্ত হবে| আমার সদাপ্রভু প্রত্যেকটি মুখ থেকে প্রতিটি অশ্রুকণা মুছ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অতীতে তাঁর সমস্ত অনুরাগী ভক্তরা ছিল বিষণ্ন| কিন্তু ঈশ্বর পৃথিবী থেকে মুছে দেবেন বিষণ্নতা| 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ই ঘটবে কারণ প্রভু এসব ঘটনার কথাই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 সময় লোকরা বলবে, “এই তো আমাদের ঈশ্বর| তিনিই সেই যার জন্য আমরা প্রতীক্ষারত| তিনি আম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এসেছেন| আমরা আমাদের প্রভুর প্রতীক্ষায আছি| তাই তিনি আমাদের রক্ষা করার সময় আমরা সুখী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িত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পর্বতে প্রভুর শক্তি বিরাজমান| তাই মোয়াব পরাজিত হবে| আবর্জনার স্তূপে খড়ের ওপর দিয়ে হে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মতো প্রভু শএুদের পদদলি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াঁতার কাটা মানুষের মতো প্রভু তাঁর বাহু প্রসারিত করে লোকে যেসব জিনিস নিয়ে গর্ব করে সেসব জিনিস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ত্রিত করবেন| তিনি মানুষের তৈরী সুন্দর সুন্দর জিনিসগুলোকে দূরে ছুঁড়ে ফেল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2026-10-21T04:47:36Z</dcterms:created>
  <dcterms:modified xsi:type="dcterms:W3CDTF">2026-10-21T04:47:36Z</dcterms:modified>
  <dc:title>যিশাইয়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