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oreover the word of the LORD came unto me, saying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, you son of man, will you judge, will you judge the bloody city? yea, you shall show her all her abomination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Now, you son of man, will you judge, will you judge the bloody city? yea, you shall show her all her abomination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n say you, Thus says the Lord GOD, The city sheds blood in the midst of it, that her time may come, and makes idols against herself to defile herself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n say you, Thus says the Lord GOD, The city sheds blood in the midst of it, that her time may come, and makes idols against herself to defile herself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n say you, Thus says the Lord GOD, The city sheds blood in the midst of it, that her time may come, and makes idols against herself to defile herself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are become guilty in your blood that you have shed; and have defiled yourself in yours idols which you have made; and you have caused your days to draw near, and are come even unto your years: therefore have I made you a reproach unto the heathen, and a mocking to all countrie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are become guilty in your blood that you have shed; and have defiled yourself in yours idols which you have made; and you have caused your days to draw near, and are come even unto your years: therefore have I made you a reproach unto the heathen, and a mocking to all countrie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You are become guilty in your blood that you have shed; and have defiled yourself in yours idols which you have made; and you have caused your days to draw near, and are come even unto your years: therefore have I made you a reproach unto the heathen, and a mocking to all countri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ose that be near, and those that be far from you, shall mock you, which are ill repute and much vex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ose that be near, and those that be far from you, shall mock you, which are ill repute and much vex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ehold, the princes of Israel, every one were in you to their power to shed bloo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you have they set light by father and mother: in the midst of you have they dealt by oppression with the stranger: in you have they vexed the fatherless and the widow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you have they set light by father and mother: in the midst of you have they dealt by oppression with the stranger: in you have they vexed the fatherless and the widow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have despised mine holy things, and have profaned my sabbath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you are men that carry tales to shed blood: and in you they eat upon the mountains: in the midst of you they commit lewdnes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you are men that carry tales to shed blood: and in you they eat upon the mountains: in the midst of you they commit lewdnes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you have they discovered their fathers' nakedness: in you have they humbled her that was set apart for pollutio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n you have they discovered their fathers' nakedness: in you have they humbled her that was set apart for pollutio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one has committed abomination with his neighbour's wife; and another has lewdly defiled his daughter in law; and another in you has humbled his sister, his father's daughter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one has committed abomination with his neighbour's wife; and another has lewdly defiled his daughter in law; and another in you has humbled his sister, his father's daughter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one has committed abomination with his neighbour's wife; and another has lewdly defiled his daughter in law; and another in you has humbled his sister, his father's daughte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n you have they taken gifts to shed blood; you have taken interest and increase, and you have greedily gained of your neighbours by extortion, and have forgotten me, says the Lord GO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n you have they taken gifts to shed blood; you have taken interest and increase, and you have greedily gained of your neighbours by extortion, and have forgotten me, says the Lord GO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n you have they taken gifts to shed blood; you have taken interest and increase, and you have greedily gained of your neighbours by extortion, and have forgotten me, says the Lord GO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hold, therefore I have smitten mine hand at your dishonest gain which you have made, and at your blood which has been in the midst of you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hold, therefore I have smitten mine hand at your dishonest gain which you have made, and at your blood which has been in the midst of you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Can yours heart endure, or can yours hands be strong, in the days that I shall deal with you? I the LORD have spoken it, and will do it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Can yours heart endure, or can yours hands be strong, in the days that I shall deal with you? I the LORD have spoken it, and will do it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I will scatter you among the heathen, and disperse you in the countries, and will consume your filthiness out of you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I will scatter you among the heathen, and disperse you in the countries, and will consume your filthiness out of you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you shall take yours inheritance in yourself in the sight of the heathen, and you shall know that I am the LOR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you shall take yours inheritance in yourself in the sight of the heathen, and you shall know that I am the LOR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word of the LORD came unto me, saying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on of man, the house of Israel is to me become dross: all they are brass, and tin, and iron, and lead, in the midst of the furnace; they are even the dross of silver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Son of man, the house of Israel is to me become dross: all they are brass, and tin, and iron, and lead, in the midst of the furnace; they are even the dross of silver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refore thus says the Lord GOD; Because all of you are all become dross, behold, therefore I will gather you into the midst of Jerusalem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refore thus says the Lord GOD; Because all of you are all become dross, behold, therefore I will gather you into the midst of Jerusalem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they gather silver, and brass, and iron, and lead, and tin, into the midst of the furnace, to blow the fire upon it, to melt it; so will I gather you in mine anger and in my fury, and I will leave you there, and melt you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they gather silver, and brass, and iron, and lead, and tin, into the midst of the furnace, to blow the fire upon it, to melt it; so will I gather you in mine anger and in my fury, and I will leave you there, and melt you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they gather silver, and brass, and iron, and lead, and tin, into the midst of the furnace, to blow the fire upon it, to melt it; so will I gather you in mine anger and in my fury, and I will leave you there, and melt you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Yea, I will gather you, and blow upon you in the fire of my wrath, and all of you shall be melted in the midst thereof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Yea, I will gather you, and blow upon you in the fire of my wrath, and all of you shall be melted in the midst thereof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s silver is melted in the midst of the furnace, so shall all of you be melted in the midst thereof; and all of you shall know that I the LORD have poured out my fury upon you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s silver is melted in the midst of the furnace, so shall all of you be melted in the midst thereof; and all of you shall know that I the LORD have poured out my fury upon you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word of the LORD came unto me, saying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Son of man, say unto her, You are the land that is not cleansed, nor rained upon in the day of indignatio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Son of man, say unto her, You are the land that is not cleansed, nor rained upon in the day of indignation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re is a conspiracy of her prophets in the midst thereof, like a roaring lion ravening the prey; they have devoured souls; they have taken the treasure and precious things; they have made her many widows in the midst thereof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re is a conspiracy of her prophets in the midst thereof, like a roaring lion ravening the prey; they have devoured souls; they have taken the treasure and precious things; they have made her many widows in the midst thereof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re is a conspiracy of her prophets in the midst thereof, like a roaring lion ravening the prey; they have devoured souls; they have taken the treasure and precious things; they have made her many widows in the midst thereof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r priests have violated my law, and have profaned mine holy things: they have put no difference between the holy and profane, neither have they showed difference between the unclean and the clean, and have hid their eyes from my sabbaths, and I am profaned among them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r priests have violated my law, and have profaned mine holy things: they have put no difference between the holy and profane, neither have they showed difference between the unclean and the clean, and have hid their eyes from my sabbaths, and I am profaned among them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r priests have violated my law, and have profaned mine holy things: they have put no difference between the holy and profane, neither have they showed difference between the unclean and the clean, and have hid their eyes from my sabbaths, and I am profaned among them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r priests have violated my law, and have profaned mine holy things: they have put no difference between the holy and profane, neither have they showed difference between the unclean and the clean, and have hid their eyes from my sabbaths, and I am profaned among them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Her princes in the midst thereof are like wolves ravening the prey, to shed blood, and to destroy souls, to get dishonest gain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Her princes in the midst thereof are like wolves ravening the prey, to shed blood, and to destroy souls, to get dishonest gain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r prophets have daubed them with plaster, seeing vanity, and divining lies unto them, saying, Thus says the Lord GOD, when the LORD has not spoken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r prophets have daubed them with plaster, seeing vanity, and divining lies unto them, saying, Thus says the Lord GOD, when the LORD has not spoken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her prophets have daubed them with plaster, seeing vanity, and divining lies unto them, saying, Thus says the Lord GOD, when the LORD has not spoken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 people of the land have used oppression, and exercised robbery, and have vexed the poor and needy: yea, they have oppressed the stranger wrongfully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 people of the land have used oppression, and exercised robbery, and have vexed the poor and needy: yea, they have oppressed the stranger wrongfully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I sought for a man among them, that should make up the hedge, and stand in the gap before me for the land, that I should not destroy it: but I found none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I sought for a man among them, that should make up the hedge, and stand in the gap before me for the land, that I should not destroy it: but I found none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refore have I poured out mine indignation upon them; I have consumed them with the fire of my wrath: their own way have I recompensed upon their heads, says the Lord GOD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refore have I poured out mine indignation upon them; I have consumed them with the fire of my wrath: their own way have I recompensed upon their heads, says the Lord GOD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refore have I poured out mine indignation upon them; I have consumed them with the fire of my wrath: their own way have I recompensed upon their heads, says the Lord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158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ுடைய வார்த்தை எனக்கு உ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மனுபுத்திரனே, இரத்தஞ்சிந்தின நகரத்துக்காக நீ வழக்காடுவாயோ? வழக்காட மனதால் நீ அத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வருப்புகளையெல்லாம் அதற்குத் தெரியக்காட்ட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 நோக்கி: கர்த்தராகிய ஆண்டவர் உரைக்கிறது என்னவென்றால், உன்காலம் வரத்தக்கதாக உன் நடுவ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ந்தஞ்சிந்துகிறதும், உன்னைத் தீட்டுப்படுத்தத்தக்கதாக உனக்கே விரோதமாய் நரகலான விக்கிரக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ுபண்ணுகிறதுமான நகரம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ட்டுப்பட்டு, உன் நாட்களைச் சமீபிக்கப்பண்ணி, உன் வருஷங்களை நிறைவேற்றினாய்; ஆகையால் நான் உன்ன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ச் சமீபமும் உனக்குத் தூரமுமான தேசங்களின் மனுஷர் நீ அவகீர்த்தியுள்ளதென்றும், அமள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ெருத்ததென்றும் உன்னைப் பரியாசம்பண்ண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இஸ்ரவேலின் அதிபதிகளில் அவரவர் தங்கள் புயபலத்துக்குத் தக்கதாக, உன்னில் இரத்தஞ்சிந்த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ிலுள்ள தாய் தகப்பனை அற்பமாய் எண்ணினார்கள்; உன் நடுவில் பரதேசிக்கு இடுக்கண் செய்தார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க்குள் திக்கற்றவனையும் விதவையையும் ஒடுக்க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பரிசுத்த வஸ்துக்களை அசட்டைபண்ணி, என் ஓய்வுநாட்களை பரிசுத்தக்குலைச்சலாக்கின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்தஞ்சிந்தும்படிக்கு அபாண்டம் பேசுகிறவர்கள் உன்னிடத்தில் இருக்கிறார்கள்; மலைகள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ாப்பிடுகிறவர்களும் உன்னிடத்தில் இருக்கிறார்கள்; முறைகேடு செய்கிறவர்கள் உன் நடுவில்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ிர்வாணாமாக்கினவர்கள் உன்னில் இருக்கிறார்கள்; தூரஸ்திரீயைப் பலவந்தப்படுத்தின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ன்னில்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ஒருவன் தன் அயலானுடைய மனைவியோடே அருவருப்பானதைச் செய்கிறான்; வேறொருவன் முறைகேடாய்த்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ருமகளைத் தீட்டுப்படுத்துகிறான்; வேறொருவன் தன் தகப்பனுக்குப் பிறந்த தன் சகோதரிய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வந்தம்பண்ண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ந்சிந்தும்படிக்குப் பரிதானம்வாங்கினவர்கள் உன்னில் இருக்கிறார்கள்; நீ வட்ட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லிசையையும் வாங்கி, பொருளாசையினால் உன் அயலானுக்கு இடுக்கண் செய்து, என்னை மறந்து போனாய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ாகிய ஆண்டவ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நீ அநியாயமாய்ச் சம்பாதித்த பொருளினிமித்தமும், உன் நடுவில் நீ சிந்தின இரத்தத்தினிமித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கைகொட்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ல் நியாயஞ்செய்யும் நாட்களில் உன் இருதயம் தாங்குமோ? அப்பொழுது உன் க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டமாயிருக்குமோ? கர்த்தராகிய நான் இதைச் சொன்னேன், இதை நிறைவேற்ற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ைப் புறஜாதிகளுக்குள்ளே சிதறடித்து, உன்னை தேசங்களிலே தூற்றி, உன் அசுத்தத்தை உன்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ழிய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ுறஜாதிகளின் கண்களுக்கு முன்பாகப் பரிசுத்தக் குலைச்சலாயிருந்து, நான் கர்த்த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ுகொள்வாய் என்று சொல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வார்த்தை எனக்கு உ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இஸ்ரவேல் வம்சத்தார் எனக்குக் களிம்பாய்ப் போனார்கள்; அவர்களெல்லாரும் குகையில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த்தளையும் தகரமும் இரும்பும் ஈயமுமாயிருக்கிறார்கள்; அவர்கள் வெள்ளியின் களிம்பாய்ப் போ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கர்த்தராகிய ஆண்டவர் சொல்லுகிறது என்னவென்றால்: நீங்கள் எல்லாரும் களிம்ப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னபடியினால், இதோ, நான் உங்களை எருசலேமுக்குள் சேர்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ியையும் பித்தளையையும் இரும்பையும் ஈயத்தையும் தகரத்தையும் அக்கினியில் ஊதி உருக்குவதற்காக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கைக்குள் சேர்க்கிறதுபோல, நான் என் கோபத்தினாலும் என் உக்கிரத்தினாலும் உங்களைச் சேர்த்துவ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ுக்க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ங்களைக் கூட்டி, என் கோபமாகிய அக்கினியை உங்கள்மேல் தூற்றுவேன்; அதற்குள்ளே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ுகு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கைக்குள் வெள்ளி உருகுமாப்போல, நீங்கள் அதற்குள் உருகுவீர்கள்; அப்பொழுது கர்த்தராகிய நான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க்கிரத்தை உங்கள்மேல் ஊற்றிவிட்டேன் என்று அறிந்துகொள்வீ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வார்த்தை எனக்கு உ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நீ தேசத்தைப்பார்த்து; நீ சுத்தம்பண்ணப்படாததேசம், கோபத்தின் காலத்தில் மழைபெய்யா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சம் என்று அதற்குச் 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வ்வுகிறதுபோல, ஆத்துமாக்களை அவர்கள் பட்சிக்கிறார்கள்; திரவியத்தை விலையுயர்ந்த பொருள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ங்கிக்கொள்ளுகிறார்கள்; அதின் நடுவில் அநேகரை விதவைகளாக்க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லைச்சலாக்குகிறார்கள்; பரிசுத்தமுள்ளதற்கும் பரிசுத்தமில்லாததற்கும் வித்தியாசம்பண்ணாம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சுத்தமுள்ளதற்கும் அசுத்தமில்லாததற்கும் உண்டான வேற்றுமையைக் காண்பியாமலும் இருந்து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நடுவில் இருக்கிற அதின் பிரபுக்கள் இரை கவ்வுகிற ஓநாய்களைப்போல் இருக்கிறார்கள்; அநியாயமாய்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ருள் சம்பாதிக்கிறதற்கு இரத்தஞ்சிந்துகிறார்கள், ஆத்துமாக்களைக் கொள்ளையி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ின் தீர்க்கதரிசிகள் அபத்தமானதைத் தரிசித்து, பொய்ச்சாஸ்திரத்தை அவர்களுக்குச் சொல்லி,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ைக்காதிருந்தும், கர்த்தராகிய ஆண்டவர் உரைத்தாரென்று சொல்லி, அவர்களுக்குச் சாரமற்ற சாந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ச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த்தின் ஜனங்கள் இடுக்கண்செய்து, கொள்ளையடித்து, சிறுமையும் எளிமையுமானவனை ஒடுக்கி அந்நிய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நியாயமாய்த் துன்பப்படுத்த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தேசத்தை அழிக்காதபடிக்குத் திறப்பிலே நிற்கவும் சுவரை அடைக்கவுந்தக்கதாக ஒரு மனுஷ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டினேன், ஒருவனையும் காண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, நான் அவர்கள்மேல் என் கோபத்தை ஊற்றி, என் மூர்க்கத்தின் அக்கினியால்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ர்மூலமாக்கி, அவர்களுடைய வழியின் பலனை அவர்கள் தலையின்மேல் சுமரப்பண்ணுவேன் என்று கர்த்தராகிய ஆண்ட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ரைக்கிறார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2026-09-18T02:46:02Z</dcterms:created>
  <dcterms:modified xsi:type="dcterms:W3CDTF">2026-09-18T02:46:02Z</dcterms:modified>
  <dc:title>எசேக்கியேல்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