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நீ போய், உன் ஆண்டவனுக்கு, இதோ, எலியா வந்திருக்கிறான் என்று சொல் என்று நீர் சொல்லுகிறீ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ப் எலியாவைக் கண்டபோது, ஆகாப் அவனை நோக்கி: இஸ்ரவேலைக் கலங்கப்பண்ணுகிறவன் நீயல்ல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ப் எலியாவைக் கண்டபோது, ஆகாப் அவனை நோக்கி: இஸ்ரவேலைக் கலங்கப்பண்ணுகிறவன் நீயல்லவ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காப்: இஸ்ரவேல் புத்திரர் எல்லாரிடத்திலும் ஆட்களை அனுப்பி, கர்மேல் பர்வதத்திலே அந்தத் தீர்க்கதரிசிகளைக் கூடிவரும்படி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ண்ணீர் பலிபீடத்தைச் சுற்றிலும் ஓடினது; வாய்க்காலையும் தண்ணீரால் நிரப்ப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ெல்லாரும் இதைக் கண்டபோது, முகங்குப்புற விழுந்து: கர்த்தரே தெய்வம், கர்த்தரே தெய்வம்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ெல்லாரும் இதைக் கண்டபோது, முகங்குப்புற விழுந்து: கர்த்தரே தெய்வம், கர்த்தரே தெய்வம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லியா ஆகாபுக்குத் தன்னைக் காண்பிக்கப்போனான்; பஞ்சமோவெனில் சமாரியாவிலே கொடிதாயி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, நான்தான்; நீ போய், இதோ, எலியா வந்திருக்கிறான் என்று உன் ஆண்டவனுக்குச் சொல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ટલી ખાત્રી યહોવા તમાંરા દેવની હાજરીની છે તેટલી જ ખાત્રીથી હું કહું છું કે, આ પૃથ્વી પર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ડાથી બીજા છેડા સુધી એવા કોઈ રાજય કે પ્રજા બાકી નથી, જયાં રાજાએ તમાંરી શોધ કરી ના હોય, અને દે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એ જયારે બધાંને પૂછયું અને તેઓ બધાં કહેતા કે ‘એલિયા’ અહીં નથી ત્યારે એ કથન સાચું છે એવું પૂર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રાજા તેની પાસે વચન લેવડાવ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હવે તમે કહો છો જા તારા ધણી (આહાબ) ને જઇને કહે કે એલિયા અહીં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એવું થશે કે હું આપની પાસેથી જઈને આહાબને કહીશ, અને યહોવાનો આત્માં તમને દૂર લઇ જશે અન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બર પણ નહિ પડે તમે ક્યાં છો અને જ્યારે રાજા તમને જોવા નહિ પામે, તો તે મને માંરી નાખશે. હું ત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 નાનપણથી યહોવાને અનુસરૂં છું તેમ છતાં પણ તમે જાણતા નથી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યારે ઈઝેબેલ યહોવાના પ્રબોધકોને માંરી નાખતી હતી ત્યારે મેં યહોવાના પ્રબોધકોને બે ગુફ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પાવ્યાં હતાં. દરેક ગુફામાં 50 માંણસો, અને તેમને અનાજ-પાણી પણ પૂરાં પાડ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અત્યારે આપ મને કહો છો કે, જા, તારા ધણી (આહાબ) ને કહે કે એલિયા અહીં છે! તે જરૂર મ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લિયાએ કહ્યું, “જેટલી ખાત્રી મને સૈન્યોના દેવ યહોવા જેની હું સેવા કરું છું તેમાં છે તેટલ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ત્રીથી હું તમને વચન આપું છું કે, આજે આહાબ સમક્ષ માંરી જાતને છતી કરી દ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ઓબાદ્યા આહાબને શોધવા ગયો અને તેણે તેને સમાંચાર આપ્યા; એટલે આહાબ એલિયાને મળ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્યારે આહાબે એલિયાને જોયો ત્યારે તેણે કહ્યું, “તું એ જ વ્યકિત છે જે ઇસ્રાએલ માંટે સમસ્યા ઊભી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લિયાએ જવાબ આપ્યો, “મેં નહિ, પણ તેં જ આ વિપત્તિ તારી ભૂમિ પર નોતરી છે, કારણ કે તેં અ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વારના સભ્યોએ યહોવાની આજ્ઞાનો અનાદર કરીને બઆલની પૂજ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બઆલના 450 પ્રબોધકો અને અશેરાહના 400 પ્રબોધકો છે જેઓને ઇઝેબેલનો ટેકો છે. તેઓને કામેર્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 પર ભેગા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આહાબે કામેર્લ પર્વત પર બધા ઇસ્રાએલીઓને ભેગા કર્યા, અને પ્રબોધકોને પણ ભેગ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લિયાએ આગળ આવીને લોકોને કહ્યું, “તમે કેટલો વખત અને ક્યાં સુધી તમે બે અભિપ્રાયની વચ્ચે ફર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? જો યહોવા દેવ હોય, તો તેની પૂજા કરો, જો બઆલ દેવ હોય તો તેની પૂજા કરો.”પણ કોઈ એક અક્ષરે બોલ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એલિયાએ લોકોને કહ્યું, “યહોવાના બધાં પ્રબોધકોમાંથી એક હું જ એકલો બાકી રહ્યો છું, જયારે બઆ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450 પ્રબોધક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બે બળદો લઈ આવો, તેઓને એક બળદ પસંદ કરવા દો અને તેને વધેરીને બલિદાનના લાકડા પર મૂકો, પણ અગ્નિ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ટાવો, બીજા બળદને હું બલિદાન માંટે તૈયાર કરીને લાકડા પર મૂકું, પણ અગ્નિ નહિ પેટા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ાંરે તમાંરા દેવનું આહવાહન કરવું અને હું યહોવાને આહવાહન કરું. જે કોઇ દેવ અગ્નિને પેટાવી શકશ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ા દેવ હશે.”બધા લોકો સંમ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એલિયાએ બઆલના પ્રબોધકોને કહ્યું, “એક બળદ પસંદ કરો અને પહેલાં તમે ધરાવો, કારણ તમે સંખ્ય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છો, તમાંરા દેવને પ્રાર્થના કરો, પણ લાકડામાં આગ ન મૂક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તેઓએ તેના કહ્યા મુજબ કર્યું અને એક બળદ તૈયાર કર્યો, અને સવારથી તે બપોર સુધી બઆલ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પ્યા કર્યું, “તેઓ ઓ બઆલ, અમને જવાબ આપ.” એવા પોકારો કરતાં રહ્યાં, પણ ત્યાં કોઇ અવાજ ન હતો અને જવાબ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ઓએ વેદીની ગોળ ફરતે નૃત્ય પ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મને આમ બપોર થઈ ગઇ એટલે એલિયાએ તેમની મશ્કરી કરવા માંડી, તે બોલ્યો, “હજી મોટા સાદે બૂમો પાડો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છે; એ વિચારમાં ઊંડા ડૂબી ગયા હશે, અથવા કંઈ કામમાં ગૂંથાયા હશે કે, પ્રવાસે ગયા હશે, કદાચ ઊંઘ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હોય તો જગાડવા પડે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થી તેઓ વધારે મોટે સાદે બૂમો પાડવા લાગ્યા અને તેમના રિવાજ મુજબ તરવાર અને ભાલા વડે પોતાના શરીર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ા ઘા કરવા લાગ્યા કે, લોહીના રેલા વહે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પોર વીતી ગઇ અને છેક સંધ્યાબલિનો સમય થયો ત્યાં સુધી તેઓ ધૂણતા રહ્યાં, અને તેઓના દેવને બોલાવ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ં; પણ ત્યાં કંઈ અવાજ કે જવાબ ન મળ્યો, કારણકે કોઇ સાંભળત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એલિયાએ બધાં લોકોને કહ્યું, “અહીં આવો.” લોકો આવ્યા; અને તેની ગોળ ફરતા ભેગા થયા. યહોવાની વે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તોડી નાખવામાં આવી હતી, તેને તેમણે સમ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દરમ્યાન આકાશ વાદળથી કાળું થઈ ગયું, પવન જોરથી ફૂંકાવા લાગ્યો અને ધોધમાંર વરસાદ વરસ્યો. આહાબ ર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ી ગયો અને યિઝએલ જવા માંટે નીકળી પ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એલિયામાં યહોવાની શકિતનો સંચાર થયો અને તે ઝભ્ભો ઊંચો ખોસીને આહાબના રથની આગળ આગળ ઠેઠ તે યિઝએ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્યો ત્યાં સુધી દોડત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ાકૂબ કે જેનું નામ યહોવાએ ઇસ્રાએલ રાખ્યું હતું, તેના પુત્રોનાં કુળસમૂહોની સંખ્યા અનુસાર તેણે બ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પથ્થરો વડે એલિયાએ એક વેદી બનાવી અને તેને યહોવાને અર્પણ કરી. તેણે તેે વેદીની ફરતે બે માંપ બ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ંય તેવડી ખાઈ ખોદ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્યારબાદ તેણે લાકડા પણ ગોઠવ્યાં. બળદના ટૂકડા કર્યા અને તેને લાકડાં પર ગોઠ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તેણે કહ્યું, “ચાર ઘડા ભરીને પાણી લાવીને અર્પણ રેડો અને લાકડાં પર છાંટો.” લોકોએ એ પ્રમાં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 તે બોલ્યો, “ફરી પાણી રેડો.” લોકોએ ફરી વાર પાણી રેડયું, તેણે કહ્યું, “ત્રીજી વાર પાણી રેડ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લોકોએ ત્રીજીવાર પાણી રે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આથી પાણી વેદીની ચારે બાજુએ ફેલાઇ ગયું. અને પેલી ખાઈ સુદ્ધાં પાણીથી બધી બાજુ ભરા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સાંજે જ્યારે બલિનો સમય થયો તે સમયે પ્રબોધક એલિયા આગળ આવીને બોલ્યો, “ઓ ઇબ્રાહિમ, ઇસહા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ના યહોવા દેવ, આજે આ લોકોને ખબર પડવા દો કે, ઇસ્રાએલમાં તમે સાચા દેવ છો, અને હું તમાંરો સેવક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 બધું હું તમાંરા હુકમથી ક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ને જવાબ આપો, ઓ યહોવા મને જવાબ આપો. જેથી આ લોકોને ખાતરી થાય કે, તમે જ યહોવા દેવ છો, અને તમ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હૃદય પાછાં પોતાના તરફ વાળી લીધ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એટલામાં એકાએક આકાશમાંથી યહોવાનો અગ્નિ યજ્ઞમાં પડ્યો અને, દહનાર્પણ. લાકડાં, પથ્થર અને રેતીને બ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 અને તેણે ખાડાના પાણી પણ સૂકવી નાખ્યા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લોકોએ આ જોયું ત્યારે તેઓ ભૂમિ પર પ્રણામ કરવા નમ્યાં, અને પોકાર કર્યો, “યહોવા એ જ દેવ છે! યહોવા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દેવ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એલિયાએ કહ્યું, “બઆલના પ્રબોધકોને પકડી લો, જોજો, એક પણ છટકી ન જાય.” લોકોએ તેમને પકડી લીધ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યા તેમને કીશોન નદીને કાંઠે લઇ ગયા અને તેઓ સર્વને ત્યાં માંર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એલિયાએ આહાબને કહ્યું, “હવે પાછો જા, અન્નજળ લે, કારણ, મને મૂશળધાર વરસાદનો અવાજ સંભળ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આહાબે જઈને અન્નજળ લીધાં અને એલિયા, કામેર્લ પર્વતની ટોચે સુધી ગયો, ત્યાં તે જમીન પર પડ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ૂંટણ વચ્ચે પોતાનું માંથું ઘાલ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ણે પોતાના નોકરને કહ્યું, “ઉપર જઈને દરિયા તરફ નજર કર.”તેણે ઉપર જઈને નજર કરી, તે બોલ્યો, “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ઈ નથી.” એલિયાએ તેને સાત વાર પાછો મોકલ્યો, અને તે સાત વાર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સાતમી વખતે તે બોલ્યો, “માંણસના હાથના માંપનું નાનું વાદળું દરિયામાંથી પર ચઢે છે.”ત્યારે એલિય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હવે જઈને આહાબને કહે, રથ જોડીને ચાલ્યો જા, નહિ તો વરસાદ તેને રોકી રાખ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ઘણા દિવસો પછી, દુકાળના ત્રીજે વષેર્ એલિયાને યહોવાની વાણી સંભળાઈ, “જા, આહાબ સમક્ષ હાજર થા, હવ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ધરતી પર વરસાદ વરસાવવાન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થી એલિયા આહાબને મળવા નીકળી પડયો, તે સમયે સમરૂનમાં દુકાળ ઘણો વિષમ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સમયે ઓબાદ્યા નામનો એક માંણસ જે યહોવાનો ખૂબ વફાદાર હતો અને મહેલનો વ્યવસ્થાપક પણ હતો તેને આહા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ડ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યારે રાણી ઇઝેબેલ યહોવાના પ્રબોધકોને માંરી નાખતી હતી, ત્યારે તેણે એકસો પ્રબોધકોને આશ્રય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રેક ગુફામાં 50 પ્રબો 50 ધકો એમ બે ગુફામાં તેઓને સંતાડ્યાં, અને તેમને અનાજપાણી પૂરાં પાડ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હાબે ઓબાદ્યાને જણાવ્યું, “ચાલ, આપણે બંને આખા દેશમાં ફરીને એકેએક ઝરણું અને એકેએક નદી જોઈ વળીએ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પૂરતું ઘાસ મળી જાય તો આપણા ઘોડાઓ અને ખચ્ચરોને થોડાં સમય માંટે જીવતાં રાખી શકીએ, નહિ તો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હત્યા કરવી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ણે દેશ વહેંચી લીધો, આહાબ એકલો એક બાજુ ગયો અને ઓબાદ્યા એકલો બીજી બાજુ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ઓબાદ્યા પોતાને માંગેર્ જતો હતો ત્યારે, ત્યાં એને એલિયા મળ્યો, ઓબાદ્યાએ તેને ઓળખ્યો એટલ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ષ્ટાંગ પ્રણામ કરી કહ્યું, “આપ જ માંરા માંલિક એલિયા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લિયાએ કહ્યું, “હા, જા અને તારા ધણીને (આહાબ) કહે કે એલિયા અહી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ઓબાદ્યાએ કહ્યું, “મેં તમાંરા સેવકે, એવું શું અનિષ્ટ કર્યું છે કે જે તમાંરે મને આહાબ પાસે મોકલ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. તે મને માં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2026-10-21T07:47:13Z</dcterms:created>
  <dcterms:modified xsi:type="dcterms:W3CDTF">2026-10-21T07:47:13Z</dcterms:modified>
  <dc:title>૧ રાજાઓ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