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3866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Yes, we'll meet again in the morning, 
In the dawn of a fairer day ; [ing, 
When the night of watching and wait- 
With its darkness has passed away ; 
Where no shadows veil the sunshine, 
Over there in the heavenly land, 
And the crystal waves of the river 
Ever flow o'er the golden sand.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2 Where our precious ones now are dwelling 
Free from toil and from every care ; 
With their garments spotless and shining, 
Like the robes that the angels wear. 
When our pilgrimage completed, 
And our footsteps no longer roam, 
By the pearly gates gladly waiting, 
They will give us a welcome home. ]]></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190500" y="0"/>
          <a:ext cx="9144000" cy="4572000"/>
          <a:chOff x="190500" y="0"/>
          <a:chExt cx="9144000" cy="4572000"/>
        </a:xfrm>
      </p:grpSpPr>
      <p:sp>
        <p:nvSpPr>
          <p:cNvPr id="2" name=""/>
          <p:cNvSpPr txBox="1"/>
          <p:nvPr/>
        </p:nvSpPr>
        <p:spPr>
          <a:xfrm>
            <a:off x="190500" y="0"/>
            <a:ext cx="8953500" cy="45720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p>
          <a:p>
            <a:pPr algn="l" rtl="0" fontAlgn="base" marL="0" marR="0" indent="0" lvl="0">
              <a:lnSpc>
                <a:spcPct val="125000"/>
              </a:lnSpc>
              <a:spcBef>
                <a:spcPts val="0"/>
              </a:spcBef>
              <a:spcAft>
                <a:spcPts val="0"/>
              </a:spcAft>
            </a:pPr>
            <a:r>
              <a:rPr lang="en-US" b="1" strike="noStrike" sz="3600" spc="0" u="none" cap="none">
                <a:solidFill>
                  <a:srgbClr val="000000">
                    <a:alpha val="100000"/>
                  </a:srgbClr>
                </a:solidFill>
                <a:latin typeface="Roboto"/>
              </a:rPr>
              <a:t><![CDATA[3 Oh, what joy when all shall be over, 
And the journey on earth we close, 
And the angels homeward shall bear us,  
Where the life-stream for ever flows !
We shall see the King of glory, 
We shall praise Him with harp and voice;  
We shall sing the grace that redeemed us, 
While our hearts in His love rejoice. ]]></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2026-07-30T14:39:54Z</dcterms:created>
  <dcterms:modified xsi:type="dcterms:W3CDTF">2026-07-30T14:39:54Z</dcterms:modified>
  <dc:title>Hymn : 994</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