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ழைகளை ஒடுக்குகிற தரித்திரன் ஆகாரம் விளையாதபடி வெள்ளமாய் அடித்துக்கொண்டுபோகிற மழையைப்போல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்பிரமாணத்தை விட்டு விலகுகிறவர்கள் துன்மார்க்கரைப் புகழுகிறார்கள்; வேதப்பிரமாணத்தைக் கைக்கொள்ளுகிறவர்களோ அவர்களோடே போராட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்பிரமாணத்தை விட்டு விலகுகிறவர்கள் துன்மார்க்கரைப் புகழுகிறார்கள்; வேதப்பிரமாணத்தைக் கைக்கொள்ளுகிறவர்களோ அவர்களோடே போராட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ஷ்டர் நியாயத்தை அறியார்கள்; கர்த்தரைத் தேடுகிறவர்களோ சகலத்தையும் அறி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வழிகளில் நடக்கிற திரியாவரக்காரன் ஐசுவரியவானாயிருந்தாலும், நேர்மையாய் நடக்கிற தரித்திரன் அவனிலும் வாசி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தப்பிரமாணத்தைக் கைக்கொள்ளுகிறவன் விவேகமுள்ள புத்திரன்; போஜனப்பிரியருக்குத் தோழனாயிருக்கிறவனோ தன் தகப்பனை அவமானப்படுத்த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தப்பிரமாணத்தைக் கைக்கொள்ளுகிறவன் விவேகமுள்ள புத்திரன்; போஜனப்பிரியருக்குத் தோழனாயிருக்கிறவனோ தன் தகப்பனை அவமானப்படுத்த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ியாய வட்டியினாலும் ஆதாயத்தினாலும் தன் ஆஸ்தியைப் பெருகப்பண்ணுகிறவன், தரித்திரர்பேரில் இரங்குகிறவனுக்காக அதைச் சேகரி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ியாய வட்டியினாலும் ஆதாயத்தினாலும் தன் ஆஸ்தியைப் பெருகப்பண்ணுகிறவன், தரித்திரர்பேரில் இரங்குகிறவனுக்காக அதைச் சேகரி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தத்தைக் கேளாதபடி தன்செவியை விலக்குகிறவனுடைய ஜெபமும் அருவருப்பான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த்தமர்களை மோசப்படுத்தி, பொல்லாத வழியிலே நடத்துகிறவன் தான் வெட்டின குழியில் தானே விழுவான்; உத்தமர்களோ நன்மையைச் சுதந்தரிப்ப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த்தமர்களை மோசப்படுத்தி, பொல்லாத வழியிலே நடத்துகிறவன் தான் வெட்டின குழியில் தானே விழுவான்; உத்தமர்களோ நன்மையைச் சுதந்தரிப்ப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ஐசுவரியவான் தன் பார்வைக்கு ஞானவான்; புத்தியுள்ள தரித்திரனோ அவனைப் பரிசோதி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கள் களிகூரும்போது மகா கொண்டாட்டம் உண்டாகும்; துன்மார்க்கர் எழும்பும்போதோ மனுஷர் மறைந்துகொள்ள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கள் களிகூரும்போது மகா கொண்டாட்டம் உண்டாகும்; துன்மார்க்கர் எழும்பும்போதோ மனுஷர் மறைந்துகொள்ள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பாவங்களை மறைக்கிறவன் வாழ்வடையமாட்டான்; அவைகளை அறிக்கை செய்து விட்டுவிடுகிறவனோ இரக்கம் பெற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ன் பாவங்களை மறைக்கிறவன் வாழ்வடையமாட்டான்; அவைகளை அறிக்கை செய்து விட்டுவிடுகிறவனோ இரக்கம் பெற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ொழுதும் பயந்திருக்கிறவன் பாக்கியவான்; தன் இருதயத்தைக் கடினப்படுத்துகிறவனோ தீங்கில் விழ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ை ஜனங்களை ஆளும் துஷ்ட அதிகாரி கெர்ச்சிக்கும் சிங்கத்துக்கும் அலைந்துதிரிகிற கரடிக்கும் ஒப்பாயிருக்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ழை ஜனங்களை ஆளும் துஷ்ட அதிகாரி கெர்ச்சிக்கும் சிங்கத்துக்கும் அலைந்துதிரிகிற கரடிக்கும் ஒப்பாயிருக்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பு புத்தியீனனாயிருந்தால் அவன் செய்யும் இடுக்கண் மிகுதி; பொருளாசையை வெறுக்கிறவன் தீர்க்காயுசைப் பெறு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த்தப்பழிக்காக ஒடுக்கப்பட்டவன் குழியில் ஒளிக்க ஓடிவந்தால், அவனை ஆதரிக்கவேண்ட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த்தமனாய் நடக்கிறவன் இரட்சிக்கப்படுவான்; மாறுபாடான இருவழியில் நடக்கிறவனோ அவற்றில் ஒன்றிலே விழ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நிலத்தைப் பயிரிடுகிறவன் ஆகாரத்தால் திருப்தியாவான்; வீணரைப் பின்பற்றுகிறவனோ வறுமையால் நிறைந்திருப்ப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் நிலத்தைப் பயிரிடுகிறவன் ஆகாரத்தால் திருப்தியாவான்; வீணரைப் பின்பற்றுகிறவனோ வறுமையால் நிறைந்திருப்ப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ண்மையுள்ள மனுஷன் பரிபூரண ஆசீர்வாதங்களைப் பெறுவான்; ஐசுவரியவானாகிறதற்குத் தீவிரிக்கிறவனோ ஆக்கினைக்குத் த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ுகதாட்சிணியம் நல்லதல்ல, முகதாட்சிணியமுள்ளவன் ஒரு துண்டு அப்பத்துக்காக அநியாயஞ்செய்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ன்கண்ணன் செல்வனாகிறதற்குப் பதறுகிறான், வறுமை தனக்கு வருமென்று அறியாதிருக்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ன் நாவினால் முகஸ்துதி பேசுகிறவனைப்பார்க்கிலும், கடிந்துகொள்ளுகிறவன் முடிவில் அங்கீகாரம் பெற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ன் தகப்பனையும் தன் தாயையும் கொள்ளையிட்டு, அது துரோகமல்ல என்பவன் பாழ்க்கடிக்கிற மனுஷனுக்குத் தோழ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ெருநெஞ்சன் வழக்கைக் கொளுவுகிறான்; கர்த்தரை நம்புகிறவனோ செழி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ன் இருதயத்தை நம்புகிறவன் மூடன்; ஞானமாய் நடக்கிறவனோ இரட்சிக்கப்பட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ரித்திரருக்குக் கொடுப்பவன் தாழ்ச்சியடையான்; தன் கண்களை ஏழைகளுக்கு விலக்குகிறவனுக்கோ அநேக சாபங்கள் வர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ரித்திரருக்குக் கொடுப்பவன் தாழ்ச்சியடையான்; தன் கண்களை ஏழைகளுக்கு விலக்குகிறவனுக்கோ அநேக சாபங்கள் வர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ுன்மார்க்கர் எழும்பும்போது மனுஷர் மறைந்துகொள்ளுகிறார்கள்; அவர்கள் அழியும்போதோ நீதிமான்கள் பெருகு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ுன்மார்க்கர் எழும்பும்போது மனுஷர் மறைந்துகொள்ளுகிறார்கள்; அவர்கள் அழியும்போதோ நீதிமான்கள் பெருக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ும் தொடராதிருந்தும் துன்மார்க்கர் ஓடிப்போகிறார்கள்; நீதிமான்களோ சிங்கத்தைப்போலே தைரியமாயிருக்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ின் பாவத்தினிமித்தம் அதின் அதிகாரிகள் அநேகராயிருக்கிறார்கள்; புத்தியும் அறிவுமுள்ள மனுஷனாலோ அதின் நற்சீர் நீடித்தி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சத்தின் பாவத்தினிமித்தம் அதின் அதிகாரிகள் அநேகராயிருக்கிறார்கள்; புத்தியும் அறிவுமுள்ள மனுஷனாலோ அதின் நற்சீர் நீடித்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ഗതികളെ പീഡിപ്പിക്കുന്ന ദരിദ്രൻ വിളവിനെ വെച്ചേക്കാതെ ഒഴുക്കിക്കളയുന്ന മഴപോലെ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്യായപ്രമാണത്തെ ഉപേക്ഷിക്കുന്നവർ ദുഷ്ടനെ പ്രശംസിക്കുന്നു; ന്യായപ്രമാണത്തെ കാക്കുന്നവരോ അവ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ിർ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ുഷ്ടന്മാർ ന്യായം തിരിച്ചറിയുന്നില്ല; യഹോവയെ അന്വേഷിക്കുന്നവരോ സകലവും തിരിച്ച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തന്റെ വഴികളിൽ വക്രനായി നടക്കുന്ന ധനവാനെക്കാൾ പരമാർത്ഥതയിൽ നടക്കുന്ന ദരിദ്രൻ ഉത്തമ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്യായപ്രമാണത്തെ പ്രമാണിക്കുന്നവൻ ബുദ്ധിയുള്ള മകൻ; അതിഭക്ഷകന്മാർക്കു സഖിയായവനോ അപ്പ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മാന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ലിശയും ലാഭവും വാങ്ങി സമ്പത്തു വർദ്ധിപ്പിക്കുന്നവൻ അഗതികളോടു കൃപാലുവായവന്നു വേണ്ടി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ഖ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്യായപ്രമാണം കേൾക്കാതെ ചെവി തിരിച്ചുകളഞ്ഞാൽ അവന്റെ പ്രാർത്ഥനതന്നെയും വെറുപ്പ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േരുള്ളവരെ ദുർമ്മാർഗ്ഗത്തിലേക്കു തെറ്റിക്കുന്നവൻ താൻ കുഴിച്ച കുഴിയിൽ തന്നേ വീഴ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ഷ്കളങ്കന്മാരോ നന്മ അവകാശ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ധനവാൻ തനിക്കുതന്നേ ജ്ഞാനിയായി തോന്നുന്നു; ബുദ്ധിയുള്ള അഗതിയോ അവനെ ശോധന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തിമാന്മാർ ജയഘോഷം കഴിക്കുമ്പോൾ മഹോത്സവം; ദുഷ്ടന്മാർ ഉയർന്നുവരുമ്പോഴോ ആളു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ളിച്ചുകൊള്ള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തന്റെ ലംഘനങ്ങളെ മറെക്കുന്നവന്നു ശുഭം വരികയില്ല; അവയെ ഏറ്റുപറഞ്ഞു ഉപേക്ഷിക്കുന്നവന്ന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രുണലഭ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പ്പോഴും ഭയത്തോടിരിക്കുന്ന മനുഷ്യൻ ഭാഗ്യവാൻ; ഹൃദയത്തെ കഠിനമാക്കുന്നവനോ അനർത്ഥത്തിൽ അ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ഗതികളിൽ കർത്തൃത്വം നടത്തുന്ന ദുഷ്ടൻ ഗർജ്ജിക്കുന്ന സിംഹത്തിന്നും ഇരതേടി നടക്കുന്ന കരട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ല്യ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ബുദ്ധിഹീനനായ പ്രഭു മഹാ പീഡകനും ആകുന്നു; ദ്രവ്യാഗ്രഹം വെറുക്കുന്നവനോ ദീർഘായുസ്സോടെ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രക്തപാതകഭാരം ചുമക്കുന്നവൻ കുഴിയിലേക്കു ബദ്ധപ്പെടും; അവനെ ആരും ത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ിഷ്കളങ്കനായി നടക്കുന്നവൻ രക്ഷിക്കപ്പെടും; നടപ്പിൽ വക്രതയുള്ളവനോ പെട്ടെന്നു 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ലം കൃഷിചെയ്യുന്നവന്നു ആഹാരം സമൃദ്ധിയായി കിട്ടും; നിസ്സാരന്മാരെ പിൻചെല്ലുന്നവനോ വേണ്ടുവ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രിദ്ര്യം 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ിശ്വസ്തപുരുഷൻ അനുഗ്രഹസമ്പൂർണ്ണൻ; ധനവാനാകേണ്ടതിന്നു ബദ്ധപ്പെടുന്നവന്നോ ശിക്ഷ വരാതിര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ുഖദാക്ഷിണ്യം കാണിക്കുന്നതു നന്നല്ല; ഒരു കഷണം അപ്പത്തിന്നായും മനുഷ്യൻ അന്യായ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കണ്ണുകടിയുള്ളവൻ ധനവാനാകുവാൻ ബദ്ധപ്പെടുന്നു; ബുദ്ധിമുട്ടു വരുമെന്നു അവൻ അറി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ചക്കരവാക്കു പറയുന്നവനെക്കാൾ ശാസിക്കുന്നവന്നു പിന്നീടു പ്രീതി ലഭ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പ്പനോടോ അമ്മയോടോ പിടിച്ചുപറിച്ചിട്ടു അതു അക്രമമല്ല എന്നു പറയുന്നവൻ നാശകന്റെ സഖ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ത്യാഗ്രഹമുള്ളവൻ വഴക്കുണ്ടാക്കുന്നു; യഹോവയിൽ ആശ്രയിക്കുന്നവനോ പുഷ്ടി 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്വന്തഹൃദയത്തിൽ ആശ്രയിക്കുന്നവൻ മൂഢൻ; ജ്ഞാനത്തോടെ നടക്കുന്നവനോ രക്ഷ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ദരിദ്രന്നു കൊടുക്കുന്നവന്നു കുറെച്ചൽ ഉണ്ടാകയില്ല; കണ്ണു അടെച്ചുകളയുന്നവന്നോ ഏറിയൊരു ശ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ദുഷ്ടന്മാർ ഉയർന്നുവരുമ്പോൾ ആളുകൾ ഒളിച്ചുകൊള്ളുന്നു; അവർ നശിക്കുമ്പോഴോ നീതിമാ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ദ്ധ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രും ഓടിക്കാതെ ദുഷ്ടന്മാർ ഓടിപ്പോകുന്നു; നീതിമാന്മാരോ ബാലസിംഹംപോലെ നിർഭയ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ദേശത്തെ അതിക്രമംനിമിത്തം അതിലെ പ്രഭുക്കന്മാർ പലരായിരിക്കുന്നു; ബുദ്ധിയും പരിജ്ഞാനവും ഉള്ള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ാന്തരമോ അതിന്റെ വ്യവസ്ഥ ദീർഘമായി നില്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2026-10-20T02:02:32Z</dcterms:created>
  <dcterms:modified xsi:type="dcterms:W3CDTF">2026-10-20T02:02:32Z</dcterms:modified>
  <dc:title>സദൃശവാക്യങ്ങൾ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