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ீரமும் ஒரே அவயவமாயிராமல் அநேக அவயவங்களை உடையத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ானது நான் கையாயிராதபடியினாலே, நான் சரீரத்தின் அவயவமல்லவென்றால், அதினாலே அது சரீரத்தின் அவயமாயிராத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ானது நான் கையாயிராதபடியினாலே, நான் சரீரத்தின் அவயவமல்லவென்றால், அதினாலே அது சரீரத்தின் அவயமாயிராத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ானது நான் கண்ணாயிராதபடியினாலே, நான் சரீரத்தின் அவயவமல்லவென்றால், அதினாலே அது சரீரத்தின் அவயவமாயிராத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ானது நான் கண்ணாயிராதபடியினாலே, நான் சரீரத்தின் அவயவமல்லவென்றால், அதினாலே அது சரீரத்தின் அவயவமாயிராத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ரீரம் முழுவதும் கண்ணானால், செவி எங்கே? அது முழுவதும் செவியானால், மோப்பம் எங்கே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் தமது சித்தத்தின்படி, அவயவங்கள் ஒவ்வொன்றையும் சரீரத்திலே வை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ெல்லாம் ஒரே அவயவமாயிருந்தால், சரீரம் எங்கே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யவங்கள் அநேகமாயிருந்தும் சரீரம் ஒன்ற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 எனக்கு வேண்டுவதில்லையென்றும் சொல்லக்கூ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 எனக்கு வேண்டுவதில்லையென்றும் சொல்லக்கூட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ரீர அவயவங்களில் பலவீனமுள்ளவைகளாய்க் காணப்படுகிறவைகளே மிகவும் வேண்டியவைகள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 இலட்சணமில்லாதவைகளே அதிக அலங்காரம் பெறு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 இலட்சணமில்லாதவைகளே அதிக அலங்காரம் பெறும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ில் இலட்சணமுள்ளவைகளுக்கு அலங்கரிப்பு வேண்டிய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ீரத்திலே பிரிவினையுண்டாயிராமல், அவயவங்கள் ஒன்றைக்குறித்து ஒன்று கவலையாயிருக்கும்படிக்கு, தேவன் கனத்தில் குறைவுள்ளதற்கு அதிக கனத்தைக் கொடுத்து, இப்படிச் சரீரத்தை அமைத்த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ீரத்திலே பிரிவினையுண்டாயிராமல், அவயவங்கள் ஒன்றைக்குறித்து ஒன்று கவலையாயிருக்கும்படிக்கு, தேவன் கனத்தில் குறைவுள்ளதற்கு அதிக கனத்தைக் கொடுத்து, இப்படிச் சரீரத்தை அமைத்த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 அவயவங்களும் கூடச் சந்தோஷ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 அவயவங்களும் கூடச் சந்தோஷ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ே கிறிஸ்துவின் சரீரமாயும், தனித்தனியே அவயவங்களாயுமிருக்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ல்லாரும் அப்போஸ்தலர்களா? எல்லாரும் தீர்க்கதரிசிகளா? எல்லாரும் போதகர்களா? எல்லாரும் அற்புதங்களைச் செய்கிறவர்கள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ல்லாரும் அப்போஸ்தலர்களா? எல்லாரும் தீர்க்கதரிசிகளா? எல்லாரும் போதகர்களா? எல்லாரும் அற்புதங்களைச் செய்கிறவர்கள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ல்லாரும் குணமாக்கும் வரங்களுடையவர்களா? எல்லாரும் அந்நியபாஷைகளைப் பேசுகிறார்களா? எல்லாரும் வியாக்கியானம் பண்ணுகிறார்கள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முக்கியமான வரங்களை நாடுங்கள்; இன்னும் அதிக மேன்மையான வழியையும் உங்களுக்குக் காண்பி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முக்கியமான வரங்களை நாடுங்கள்; இன்னும் அதிக மேன்மையான வழியையும் உங்களுக்குக் காண்பி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ஆவிக்குரியவரங்களைக் குறித்து நீங்கள் அறியாதிருக்க எனக்கு மன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ஞ்ஞானிகளாயிருந்தபோது ஏவப்பட்டபடியே, ஊமையான விக்கிரகங்களிடத்தில் மனதைச் செலுத்தினீர்களென்று உங்களுக்குத் தெரிய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ஞ்ஞானிகளாயிருந்தபோது ஏவப்பட்டபடியே, ஊமையான விக்கிரகங்களிடத்தில் மனதைச் செலுத்தினீர்களென்று உங்களுக்குத் தெரிய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 பரிசுத்த ஆவியினாலேயன்றி இயேசுவைக் கர்த்தரென்று ஒருவனும் சொல்லக்கூடாதென்றும், உங்களுக்குத் தெரிவி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 பரிசுத்த ஆவியினாலேயன்றி இயேசுவைக் கர்த்தரென்று ஒருவனும் சொல்லக்கூடாதென்றும், உங்களுக்குத் தெரிவி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ரங்களில் வித்தியாசங்கள் உண்டு ஆவியானவர் ஒருவர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ஊழியங்களிலேயும் வித்தியாசங்கள் உண்டு, கர்த்தர் ஒருவர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ியைகளிலேயும் வித்தியாசங்களுண்டு, எல்லாருக்குள்ளும் எல்லாவற்றையும் நடப்பிக்கிற தேவன் ஒருவர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ியைகளிலேயும் வித்தியாசங்களுண்டு, எல்லாருக்குள்ளும் எல்லாவற்றையும் நடப்பிக்கிற தேவன் ஒருவர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ினுடைய அநுக்கிரகம் அவனவனுடைய பிரயோஜனத்திற்கென்று அளிக்கப்பட்ட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ஒருவனுக்கு ஆவியினாலே ஞானத்தைப் போதிக்கும் வசனமும், வேறொருவனுக்கு அந்த ஆவியினாலேயே அறிவை உணர்த்தும் வசனம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ஒருவனுக்கு ஆவியினாலே ஞானத்தைப் போதிக்கும் வசனமும், வேறொருவனுக்கு அந்த ஆவியினாலேயே அறிவை உணர்த்தும் வசனம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றொருவனுக்கு அந்த ஆவியினாலேயே விசுவாசமும், வேறொருவனுக்கு அந்த ஆவியினாலேயே குணமாக்கும் வரங்கள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யெல்லாம் அந்த ஒரே ஆவியானவர் நடப்பித்து, தமது சித்தத்தின்படியே அவனவனுக்குப் பகிர்ந்துகொட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யெல்லாம் அந்த ஒரே ஆவியானவர் நடப்பித்து, தமது சித்தத்தின்படியே அவனவனுக்குப் பகிர்ந்துகொட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 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 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െഹൂദന്മാരോ യവനന്മാരോ ദാസന്മാരോ സ്വതന്ത്രരോ നാം എല്ലാവരും ഏകശരീരമാകുമാറു ഒരേ ആത്മാവിൽ സ്ന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ും എല്ലാവരും ഒരേ ആത്മാവിനെ പാനംചെയ്ത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ശരീരം ഒരു അവയവമല്ല പലത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കൈ അല്ലായ്കകൊണ്ടു ശരീരത്തിലുള്ളതല്ല എന്നു കാൽ പറയുന്നു എങ്കിൽ അതിനാൽ അതു ശരീരത്തിലുള്ളത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കണ്ണു അല്ലായ്കകൊണ്ടു ശരീരത്തിലുള്ളതല്ല എന്നു ചെവി പറയുന്നു എങ്കിൽ അതിനാൽ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രീരത്തിലുള്ളതല്ല എന്നും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ശരീരം മുഴുവൻ കണ്ണായാൽ ശ്രവണം എവിടെ? മുഴുവൻ ശ്രവണം ആയാൽ ഘ്രാണം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ൈവമോ തന്റെ ഇഷ്ടപ്രകാരം അവയവങ്ങളെ ശരീരത്തിൽ വെവ്വേറായി 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കലവും ഒരു അവയവം എങ്കിൽ ശരീരം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അവയവങ്ങൾ പലതെങ്കിലും ശരീരം ഒ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ണ്ണിന്നു കയ്യോടു: നിന്നെക്കൊണ്ടു എനിക്കു ആവശ്യമില്ല എന്നും, തലെക്കു കാലുകള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ക്കൊണ്ടു എനിക്കു ആവശ്യമില്ല എന്നുംപറഞ്ഞുകൂ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ശരീരത്തിൽ ബലം കുറഞ്ഞവ എന്നു തോന്നുന്ന അവയവങ്ങൾ തന്നേ ആവശ്യമുള്ളവ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ശരീരത്തിൽ മാനം കുറഞ്ഞവ എന്നു തോന്നുന്നവെക്കു നാം അധികം മാനം അണിയിക്കുന്നു; നമ്മിൽ അഴ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ഞ്ഞവെക്കു അധികം അഴകു വരുത്ത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മ്മിൽ അഴകുള്ള അവയവങ്ങൾക്കു അതു ആവശ്യമ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ശരീരത്തിൽ ഭിന്നത വരാതെ അവയവങ്ങൾ അന്യോന്യം ഒരുപോലെ കരുതേണ്ടതിന്നായി ദൈവം കുറവുള്ളതിന്നു അധി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നം കൊടുത്തുകൊണ്ടു ശരീരത്തെ കൂട്ടിച്ചേർ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നാൽ ഒരുഅവയവം കഷ്ടം അനുഭവിക്കുന്നു എങ്കിൽ അവയവങ്ങൾ ഒക്കെയും കൂടെ കഷ്ടം അനുഭവിക്കുന്നു;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വത്തിന്നു മാനം വന്നാൽ അവയവങ്ങൾ ഒക്കെയുംകൂടെ സന്തോ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നിങ്ങൾ ക്രിസ്തുവിന്റെ ശരീരവും ഓരോരുത്തൻ വെവ്വേറായി അവയവങ്ങള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ദൈവം സഭയിൽ ഒന്നാമതു അപ്പൊസ്തലന്മാർ, രണ്ടാമതു പ്രവാചകന്മാർ മൂന്നാമതു ഉപദേഷ്ടാക്കന്മാർ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രെ നിയമിക്കയും പിന്നെ വീര്യപ്രവൃത്തികൾ, രോഗശാന്തികളുടെ വരം, സഹായം ചെയ്‍വാനുള്ള വര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പാലനവരം, വിവിധഭാഷാവരം എന്നിവ നല്ക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ല്ലാവരും അപ്പൊസ്തലന്മാരോ? എല്ലാവരും പ്രവാചകന്മാരോ? എല്ലാവരും ഉപദേഷ്ടാക്കന്മാരോ?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ര്യപ്രവൃത്തികൾ ചെയ്യുന്നവര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ല്ലാവർക്കും രോഗശാന്തിക്കുള്ള വരംഉണ്ടോ? എല്ലാവരും അന്യഭാഷകളിൽ സംസാരിക്ക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ല്ലാവരും വ്യാഖ്യാനിക്കുന്നുവോ? ശ്രേഷ്ഠവരങ്ങളെ വാഞ്ഛിപ്പിൻ; ഇനി അതിശ്രേഷ്ഠമായോരു മാർഗ്ഗ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കാണിച്ചുത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ന്മാരേ, ആത്മികവരങ്ങളെക്കുറിച്ചു നിങ്ങൾക്കു അറിവില്ലാതിരിക്കരുതു എന്നു ഞാൻ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ജാതികൾ ആയിരുന്നപ്പോൾ നിങ്ങളെ നടത്തിയതുപോലെ ഊമവിഗ്രഹങ്ങളുടെ അടുക്കൽ പോക പതിവാ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ങ്ങൾ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ദൈവാത്മാവിൽ സംസാരിക്കുന്നവൻ ആരും യേശു ശപിക്കപ്പെട്ടവൻ എന്നു പറകയില്ല; പരിശുദ്ധാത്മാ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ാതെ യേശു കർത്താവു എന്നു പറവാൻ ആർക്കും കഴികയുമില്ല എന്നു ഞാൻ നിങ്ങളെ ഗ്രഹ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കൃപാവരങ്ങളിൽ വ്യത്യാസം ഉണ്ടു; ആത്മാവു ഒന്ന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ുശ്രൂഷകളിൽ വ്യത്യാസം ഉണ്ടു; കർത്താവു ഒരു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ീര്യപ്രവൃത്തികളിൽ വ്യത്യാസം ഉണ്ടു; എങ്കിലും എല്ലാവരിലും എല്ലാം പ്രവർത്തിക്കുന്ന ദൈവം ഒരു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ഓരോരുത്തന്നു ആത്മാവിന്റെ പ്രകാശനം പൊതുപ്രയോജനത്തിന്നായി നല്ക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ഒരുത്തന്നു ആത്മാവിനാൽ ജ്ഞാനത്തിന്റെ വചനവും മറ്റൊരുത്തന്നു അതേ ആത്മാവിനാൽ പരിജ്ഞാനത്തിന്റെ വച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പ്പെട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േറൊരുത്തന്നു അതേ ആത്മാവിനാൽ വിശ്വാസം, മറ്റൊരുവന്നു അതേ ആത്മാവിനാൽ രോഗശാന്തികളുടെ വര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റ്റൊരുവന്നു വീര്യപ്രവൃത്തികൾ; മറ്റൊരുവന്നു പ്രവചനം; മറ്റൊരുവന്നു ആത്മാക്കളുടെ വിവേചന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റൊരുവന്നു പലവിധ ഭാഷകൾ; മറ്റൊരുവന്നു ഭാഷകളുടെ വ്യാഖ്യാ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ഇതു എല്ലാം പ്രവർത്തിക്കുന്നതു താൻ ഇച്ഛിക്കുംപോലെ അവനവന്നു അതതു വരം പകുത്തുകൊടു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േ ആത്മാവ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ശരീരം ഒന്നും, അതിന്നു അവയവം പലതും ശരീരത്തിന്റെ അവയവം പലതായിരിക്കെ എല്ലാം ഒരു ശരീ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ുന്നതുപോലെ ആകുന്നു ക്രിസ്തുവ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2026-10-21T06:23:31Z</dcterms:created>
  <dcterms:modified xsi:type="dcterms:W3CDTF">2026-10-21T06:23:31Z</dcterms:modified>
  <dc:title>1 കൊരിന്ത്യർ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