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ாபான்: நீ என் எலும்பும் என் மாம்சமுமானவன் என்றான். ஒரு மாதம்வரைக்கும் யாக்கோபு அவனிடத்தில் த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பிரயாணம்பண்ணி, கீழ்த்திசையாரின் தேசத்தில் போய்ச் சேர்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ாபான் யாக்கோபை நோக்கி: நீ என் மருமகனாயிருப்பதினால், சும்மா எனக்கு வேலை செய்யலாமா? சம்பளம் எவ்வளவு கேட்கிறாய், சொல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ாபான் யாக்கோபை நோக்கி: நீ என் மருமகனாயிருப்பதினால், சும்மா எனக்கு வேலை செய்யலாமா? சம்பளம் எவ்வளவு கேட்கிறாய், சொல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வயல்வெளியிலே ஒரு கிணற்றையும், அதின் அருகே மடக்கியிருக்கிற மூன்று ஆட்டுமந்தைகளையும் கண்டான்; அந்தக் கிணற்றிலே மந்தைகளுக்குத் தண்ணீர் காட்டுவார்கள்; அந்தக் கிணற்றின் வாய் ஒரு பெரிய கல்லினால் அடைக்கப் பட்ட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வயல்வெளியிலே ஒரு கிணற்றையும், அதின் அருகே மடக்கியிருக்கிற மூன்று ஆட்டுமந்தைகளையும் கண்டான்; அந்தக் கிணற்றிலே மந்தைகளுக்குத் தண்ணீர் காட்டுவார்கள்; அந்தக் கிணற்றின் வாய் ஒரு பெரிய கல்லினால் அடைக்கப் பட்ட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ாபானுக்கு இரண்டு குமாரத்திகள் இருந்தார்கள்; மூத்தவள் பேர் லேயாள், இளையவள் பேர் ராகேல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ேயாளுடைய கண்கள் கூச்சப் பார்வையாயிருந்தது: ராகேலோ ரூபவதியும் பார்வைக்கு அழகானவளுமாயிருந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ராகேல்பேரில் பிரியப்பட்டு: உம்முடைய இளைய குமாரத்தியாகிய ராகேலுக்காக உம்மிடத்தில் ஏழு வருஷம் வேலைசெய்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ராகேல்பேரில் பிரியப்பட்டு: உம்முடைய இளைய குமாரத்தியாகிய ராகேலுக்காக உம்மிடத்தில் ஏழு வருஷம் வேலைசெய்கிற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்விடத்தில் மந்தைகளெல்லாம் சேர்ந்தபின் கிணற்றின் வாயிலிருக்கும் கல்லை மேய்ப்பர் புரட்டி, ஆடுகளுக்குத் தண்ணீர் காட்டி, மறுபடியும் கல்லை முன்னிருந்தபடி கிணற்றின் வாயில் வை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்விடத்தில் மந்தைகளெல்லாம் சேர்ந்தபின் கிணற்றின் வாயிலிருக்கும் கல்லை மேய்ப்பர் புரட்டி, ஆடுகளுக்குத் தண்ணீர் காட்டி, மறுபடியும் கல்லை முன்னிருந்தபடி கிணற்றின் வாயில் வை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்விடத்தில் மந்தைகளெல்லாம் சேர்ந்தபின் கிணற்றின் வாயிலிருக்கும் கல்லை மேய்ப்பர் புரட்டி, ஆடுகளுக்குத் தண்ணீர் காட்டி, மறுபடியும் கல்லை முன்னிருந்தபடி கிணற்றின் வாயில் வை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லாபான்: நான் அவளை அந்நிய புருஷனுக்குக் கொடுக்கிறதைப்பார்க்கிலும், அவளை உனக்குக் கொடுக்கிறது உத்தமம், என்னிடத்தில் தரித்திர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லாபான்: நான் அவளை அந்நிய புருஷனுக்குக் கொடுக்கிறதைப்பார்க்கிலும், அவளை உனக்குக் கொடுக்கிறது உத்தமம், என்னிடத்தில் தரித்திர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ு அவர்களைப் பார்த்து: சகோதரரே, நீங்கள் எவ்விடத்தார் என்றான்; அவர்கள், நாங்கள் ஆரான் ஊரார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யாக்கோபு ராகேலுக்காக ஏழு வருஷம் வேலைசெய்தான்; அவள் பேரில் இருந்த பிரியத்தினாலே அந்த வருஷங்கள் அவனுக்குக் கொஞ்சநாளாகத் தோன்றி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யாக்கோபு ராகேலுக்காக ஏழு வருஷம் வேலைசெய்தான்; அவள் பேரில் இருந்த பிரியத்தினாலே அந்த வருஷங்கள் அவனுக்குக் கொஞ்சநாளாகத் தோன்றி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: நாகோரின் குமாரனாகிய லாபானை அறிவீர்களா என்று கேட்டான்; அறிவோ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: நாகோரின் குமாரனாகிய லாபானை அறிவீர்களா என்று கேட்டான்; அறிவோ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யாக்கோபு லாபானை நோக்கி: என் நாட்கள் நிறைவேறினபடியால், என் மனைவியினிடத்தில் நான் சேரும்படி அவளை எனக்குத் தரவேண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யாக்கோபு லாபானை நோக்கி: என் நாட்கள் நிறைவேறினபடியால், என் மனைவியினிடத்தில் நான் சேரும்படி அவளை எனக்குத் தரவேண்ட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ுகமாயிருக்கிறானா என்று விசாரித்தான்; அதற்கு அவர்கள்: சுகமாயிருக்கிறான்; அவன் குமாரத்தியாகிய ராகேல், அதோ, ஆடுகளை ஓட்டிக்கொண்டு வருகிறாள் என்று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ுகமாயிருக்கிறானா என்று விசாரித்தான்; அதற்கு அவர்கள்: சுகமாயிருக்கிறான்; அவன் குமாரத்தியாகிய ராகேல், அதோ, ஆடுகளை ஓட்டிக்கொண்டு வருகிறாள் என்று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லாபான் அவ்விடத்து மனிதர் எல்லாரையும் கூடிவரச்செய்து விருந்துபண்ண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: இன்னும் வெகுபொழுதிருக்கிறதே; இது மந்தைகளைச் சேர்க்கிற வேளை அல்லவே, ஆடுகளுக்குத் தண்ணீர்காட்டி, இன்னும் மேயவிடலா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: இன்னும் வெகுபொழுதிருக்கிறதே; இது மந்தைகளைச் சேர்க்கிற வேளை அல்லவே, ஆடுகளுக்குத் தண்ணீர்காட்டி, இன்னும் மேயவிடலா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ு இரவிலே அவன் தன் குமாரத்தியாகிய லேயாளை அழைத்துக்கொண்டுபோய், அவனிடத்தில் விட்டான்; அவளை அவன் சேர்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ு இரவிலே அவன் தன் குமாரத்தியாகிய லேயாளை அழைத்துக்கொண்டுபோய், அவனிடத்தில் விட்டான்; அவளை அவன் சேர்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ாபான் தன் வேலைக்காரியாகிய சில்பாளைத் தன் குமாரத்தியாகிய லேயாளுக்கு வேலைக்காரியாகக் கொடு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லையிலே, இதோ, அவள் லேயாள் என்று யாக்கோபு கண்டு, லாபானை நோக்கி: ஏன் எனக்கு இப்படிச் செய்தீர்? ராகேலுக்காக அல்லவா உம்மிடத்தில் வேலைசெய்தேன்; பின்னை ஏன் எனக்கு வஞ்சகம்பண்ணினீ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லையிலே, இதோ, அவள் லேயாள் என்று யாக்கோபு கண்டு, லாபானை நோக்கி: ஏன் எனக்கு இப்படிச் செய்தீர்? ராகேலுக்காக அல்லவா உம்மிடத்தில் வேலைசெய்தேன்; பின்னை ஏன் எனக்கு வஞ்சகம்பண்ணினீ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லையிலே, இதோ, அவள் லேயாள் என்று யாக்கோபு கண்டு, லாபானை நோக்கி: ஏன் எனக்கு இப்படிச் செய்தீர்? ராகேலுக்காக அல்லவா உம்மிடத்தில் வேலைசெய்தேன்; பின்னை ஏன் எனக்கு வஞ்சகம்பண்ணினீ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லாபான்: மூத்தவள் இருக்க இளையவளைக் கொடுப்பது இவ்விடத்து வழக்கம் அ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லாபான்: மூத்தவள் இருக்க இளையவளைக் கொடுப்பது இவ்விடத்து வழக்கம் அல்ல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எல்லா மந்தைகளும் சேருமுன்னே அப்படிச் செய்யக் கூடாது; சேர்ந்தபின் கிணற்றின் வாயிலுள்ள கல்லைப் புரட்டுவார்கள்; அப்பொழுது ஆடுகளுக்குத் தண்ணீர் காட்டுவோ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எல்லா மந்தைகளும் சேருமுன்னே அப்படிச் செய்யக் கூடாது; சேர்ந்தபின் கிணற்றின் வாயிலுள்ள கல்லைப் புரட்டுவார்கள்; அப்பொழுது ஆடுகளுக்குத் தண்ணீர் காட்டுவோ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ளுடைய ஏழு நாளை நிறைவேற்று; அவளையும் உனக்குத் தருவேன்; அவளுக்காகவும் நீ இன்னும் ஏழு வருஷம் என்னிடத்தில் வேலைசெய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ளுடைய ஏழு நாளை நிறைவேற்று; அவளையும் உனக்குத் தருவேன்; அவளுக்காகவும் நீ இன்னும் ஏழு வருஷம் என்னிடத்தில் வேலைசெய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ப்படியே யாக்கோபு, இவளுடைய ஏழுநாளை நிறைவேற்றினான். அப்பொழுது தன் குமாரத்தியாகிய ராகேலையும் அவனுக்கு மனைவியாகக் கொடு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ப்படியே யாக்கோபு, இவளுடைய ஏழுநாளை நிறைவேற்றினான். அப்பொழுது தன் குமாரத்தியாகிய ராகேலையும் அவனுக்கு மனைவியாகக் கொடு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டே அவன் பேசிக்கொண்டிருக்கும்போதே, தன் தகப்பனுடைய ஆடுகளை மேய்த்துக்கொண்டிருந்த ராகேல் அந்த ஆடுகளை ஓட்டிக்கொண்டு வந்த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டே அவன் பேசிக்கொண்டிருக்கும்போதே, தன் தகப்பனுடைய ஆடுகளை மேய்த்துக்கொண்டிருந்த ராகேல் அந்த ஆடுகளை ஓட்டிக்கொண்டு வந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தன் தாயின் சகோதரனான லாபானுடைய குமாரத்தியாகிய ராகேலையும், தன் தாயின் சகோதரனாகிய லாபானின் ஆடுகளையும் கண்டபோது, யாக்கோபு போய், கிணற்றின் வாயிலிருந்த கல்லைப் புரட்டி, தன் தாயின் சகோதரனாகிய லாபானின் ஆடுகளுக்கு தண்ணீர் கா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தன் தாயின் சகோதரனான லாபானுடைய குமாரத்தியாகிய ராகேலையும், தன் தாயின் சகோதரனாகிய லாபானின் ஆடுகளையும் கண்டபோது, யாக்கோபு போய், கிணற்றின் வாயிலிருந்த கல்லைப் புரட்டி, தன் தாயின் சகோதரனாகிய லாபானின் ஆடுகளுக்கு தண்ணீர் காட்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ாக்கோபு ராகேலை முத்தஞ்செய்து, சத்தமிட்டு அழு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அவள் தகப்பனுடைய மருமகனென்றும், ரெபெக்காளின் குமாரனென்றும் ராகேலுக்கு அறிவித்தான். அவள் ஓடிப்போய் தன் தகப்பனுக்கு அறிவித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அவள் தகப்பனுடைய மருமகனென்றும், ரெபெக்காளின் குமாரனென்றும் ராகேலுக்கு அறிவித்தான். அவள் ஓடிப்போய் தன் தகப்பனுக்கு அறிவித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லாபான் தன் வேலைக்காரியாகிய பில்காளைத் தன் குமாரத்தியாகிய ராகேலுக்கு வேலைக்காரியாகக் கொடு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பான் தன் சகோதரியின் குமாரனாகிய யாக்கோபுடைய செய்தியைக் கேட்டபோது, அவனுக்கு எதிர்கொண்டோடி, அவனைக் கட்டிக்கொண்டு முத்தஞ்செய்து, தன் வீட்டுக்கு அழைத்துக்கொண்டுபோனான்; அவன் தன் காரியங்களையெல்லாம் விபரமாய் லாபானுக்குச் சொன்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பான் தன் சகோதரியின் குமாரனாகிய யாக்கோபுடைய செய்தியைக் கேட்டபோது, அவனுக்கு எதிர்கொண்டோடி, அவனைக் கட்டிக்கொண்டு முத்தஞ்செய்து, தன் வீட்டுக்கு அழைத்துக்கொண்டுபோனான்; அவன் தன் காரியங்களையெல்லாம் விபரமாய் லாபானுக்குச்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பான் தன் சகோதரியின் குமாரனாகிய யாக்கோபுடைய செய்தியைக் கேட்டபோது, அவனுக்கு எதிர்கொண்டோடி, அவனைக் கட்டிக்கொண்டு முத்தஞ்செய்து, தன் வீட்டுக்கு அழைத்துக்கொண்டுபோனான்; அவன் தன் காரியங்களையெல்லாம் விபரமாய் லாபானுக்குச் சொன்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ாக்கோபு ராகேலையும் சேர்ந்தான்; லேயாளைப்பார்க்கிலும் ராகேலை அவன் அதிகமாய் நேசித்து, பின்னும் ஏழு வருஷம் அவனிடத்தில் சேவ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ாக்கோபு ராகேலையும் சேர்ந்தான்; லேயாளைப்பார்க்கிலும் ராகேலை அவன் அதிகமாய் நேசித்து, பின்னும் ஏழு வருஷம் அவனிடத்தில் சேவ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யாள் அற்பமாய் எண்ணப்பட்டாள் என்று கர்த்தர் கண்டு, அவள் கர்ப்பந்தரிக்கும்படி செய்தார்; ராகேலோ மலடியாயிருந்த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யாள் அற்பமாய் எண்ணப்பட்டாள் என்று கர்த்தர் கண்டு, அவள் கர்ப்பந்தரிக்கும்படி செய்தார்; ராகேலோ மலடியாயிரு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ேயாள் கர்ப்பவதியாகி ஒரு குமாரனைப் பெற்று: கர்த்தர் என் சிறுமையைப் பார்த்தருளினார்; இப்பொழுது என் புருஷன் என்னை நேசிப்பார் என்று சொல்லி, அவனுக்கு ரூபன் என்று பேரிட்ட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ேயாள் கர்ப்பவதியாகி ஒரு குமாரனைப் பெற்று: கர்த்தர் என் சிறுமையைப் பார்த்தருளினார்; இப்பொழுது என் புருஷன் என்னை நேசிப்பார் என்று சொல்லி, அவனுக்கு ரூபன் என்று பேரிட்ட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றுபடியும் அவள் கர்ப்பவதியாகி ஒரு குமாரனைப் பெற்று: நான் அற்பமாய் எண்ணப்பட்டதைக் கர்த்தர் கேட்டருளி இவனையும் எனக்குத் தந்தார் என்று சொல்லி, அவனுக்குச் சிமியோன் என்று பேரிட்ட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றுபடியும் அவள் கர்ப்பவதியாகி ஒரு குமாரனைப் பெற்று: நான் அற்பமாய் எண்ணப்பட்டதைக் கர்த்தர் கேட்டருளி இவனையும் எனக்குத் தந்தார் என்று சொல்லி, அவனுக்குச் சிமியோன் என்று பேரிட்ட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அவள் கர்ப்பவதியாகி ஒரு குமாரனைப் பெற்று: என் புருஷனுக்கு மூன்று குமாரனைப் பெற்றபடியால் அவர் இப்பொழுது என்னோடே சேர்ந்திருப்பார் என்று சொல்லி, அவனுக்கு லேவி என்று பேரிட்ட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அவள் கர்ப்பவதியாகி ஒரு குமாரனைப் பெற்று: என் புருஷனுக்கு மூன்று குமாரனைப் பெற்றபடியால் அவர் இப்பொழுது என்னோடே சேர்ந்திருப்பார் என்று சொல்லி, அவனுக்கு லேவி என்று பேரிட்ட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படியும் அவள் கர்ப்பவதியாகி ஒரு குமாரனைப் பெற்று இப்பொழுது கர்த்தரைத் துதிப்பேன் என்று சொல்லி, அவனுக்கு யூதா என்று பேரிட்டாள்; பிற்பாடு அவளுக்குப் பிள்ளைப்பேறு நின்றுபோயிற்ற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படியும் அவள் கர்ப்பவதியாகி ஒரு குமாரனைப் பெற்று இப்பொழுது கர்த்தரைத் துதிப்பேன் என்று சொல்லி, அவனுக்கு யூதா என்று பேரிட்டாள்; பிற்பாடு அவளுக்குப் பிள்ளைப்பேறு நின்றுபோ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લાબાને કહ્યું, “આશ્ચર્ય! તમે અમાંરા પરિવારના છો!” તેથી યાકૂબ લાબાન સાથે એક મહિના સુધી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ાકૂબે પોતાનો પ્રવાસ ચાલુ રાખ્યો, તે પૂર્વના લોકોના પ્રદેશમાં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ક દિવસ લાબાને યાકૂબને કહ્યું, “તું અમાંરે ત્યાં મફતમાં કામ કરતો રહે તે શું યોગ્ય છે? તમે સંબં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, ગુલામ નહિ, બોલો, હું તમને શી મજૂરી આપ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કૂબે એક નજર કરી, તો ત્યાં તેણે વગડામાં એક કૂવો જોયો. અને કૂવા પાસે ઘેટાંનાં ત્રણ ટોળાં હતાં.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ૂવામાંથી ઘેટાંનાં ટોળાને પાણી પીવડાવવામાં આવતું હતું. એક મોટા પથ્થરથી કૂવાનું મોઢું ઢાંકેલ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લાબાનને બે પુત્રીઓ હતી. મોટીનું નામ ‘લેઆહ’ અને નાનીનું નામ રાહેલ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ાહેલ સુંદર હતી અને લેઆહની આંખો સૌમ્ય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ાકૂબ રાહેલને પ્રેમ કરતો હતો. યાકૂબે લાબાનને કહ્યું, “જો તમે તમાંરી નાની પુત્રી રાહેલ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પરણાવો, તો હું તમાંરે માંટે સાત વર્ષ સુધી કામ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જયારે બધાં ઘેટાં ભેગાં થઈ જતાં ત્યારે ઘેટાંપાળકો કૂવાના મોં પરથી પથ્થર હટાવતા હતા. પછી બ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 તેનું પાણી પી શકતાં હતાં. જયારે બધાં ઘેટાં પાણી પી લેતાં એટલે ઘેટાંપાળકો કૂવાના મોં પર ફ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 ઢાંકી દે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લાબાને કહ્યું, “હું એને બીજા કોઈની સાથે પરણાવું તેના કરતાં તારી સાથે પરણાવું તે એના માંટે 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થી માંરી સાથે ર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ાકૂબે ઘેટાંપાળકોને પૂછયું, “ભાઈઓ, તમે લોકો કયાંથી આવો છો?”તેઓએ જવાબ આપ્યો, “અમે હારાનન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ટલા માંટે યાકૂબ ત્યાં રહ્યો. અને સાત વર્ષ સુધી લાબાન માંટે કામ કરતો રહ્યો. છતાં એ સાત વરસ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ત દિવસ જેવા લાગ્યા, કારણ કે તે રાહેલને ખૂબ પ્રેમ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યાકૂબે પૂછયું, “શું તમે લોકો નાહોરના પુત્ર લાબાનને ઓળખો છો?”ગોવાળિયાઓએ કહ્યું, “અમે લોકો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ળખીએ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સાત વર્ષ પછી તેણે લાબાનને કહ્યું, “હવે મને રાહેલ સોંપી દો, જેથી હું તેની સાથે લગ્ન કરું. ત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કામ કરવાની માંરી મુદત પૂરી થઈ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ાકૂબે પૂછયું, “તે કુશળ તો છે ને?”તેઓએ કહ્યું, “તેઓ કુશળ છે. બધુ જ સરસ છે. જુઓ, પેલી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ી રાહેલ તેનાં ઘેટાં સાથે આવી રહ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લાબાને તે પ્રદેશના બધા લોકોને ભેગા કર્યા અને ભોજ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ાકૂબે કહ્યું, “જુઓ, હજુ દિવસ છે અને સૂર્યાસ્ત થવાને હજુ ધણી વાર છે. રાતને માંટે ઢોરોને એકઠ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વખત થયો નથી. તેથી તેને પાણી પાઈને ફરીથી મેદાનમાં ચરવા માંટે જવા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રાત્રે લાબાન પોતાની પુત્રી લેઆહને યાકૂબ પાસે લાવ્યો. યાકૂબે અને લેઆહએ પરપસ્પર શારીરિક સંબં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લાબાને પોતાની દાસી ઝિલ્પાહ લેઆહને દાસી તરીકે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વારે યાકૂબે જોયુ કે, તે લેઆહ સાથે સૂતો હતો. યાકૂબે લાબાનને કહ્યું, “તેં માંરી સાથે છળ કર્યુ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રાહેલ સાથે લગ્ન કરી શકું તે માંટે મેં તમાંરે ત્યાં કેવો સખત પરિશ્રમ કર્યો છે! તમે મને શ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તર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લાબાને કહ્યું, “અમાંરા દેશમાં મોટી પુત્રી પહેલાં નાની પુત્રીને પરણાવવાનો રિવાજ અમાંરા લોક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તે ઘેટાંપાળકે કહ્યું, “જયાંસુધી બધાં ઘેટાંનાં ટોળાં ભેગા થાય નહિ ત્યાં સુધી અમે એમ કરી શક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બધા ટોળાં ભેગાં થાય તે પછી જ કૂવાના મુખ પરથી પથ્થર હઠાવીશું અને બધા ઘેટાં પાણી પી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લગ્નોત્સવની વિધિ પૂરા અઠવાડિયા સુધી માંણો, અને હું રાહેલને પણ તારી સાથે પરણાવીશ. પરંતુ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તારે બીજા સાત વર્ષ માંરી સેવા કરવી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થી યાકૂબે તેનો સ્વીકાર કર્યો અને તેણે લેઆહના લગ્નની વિધિનું સપ્તાહ પૂરું કર્યુ. ત્યાર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બાને પોતાની દીકરી રાહેલ પણ તેને પરણ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કૂબ ઘેટાંપાળકો સાથે વાત કરતો હતો ત્યારે જ રાહેલ પોતાનાં પિતાનાં ઘેટાં સાથે આવી. (રાહેલનું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 ચારવાનું હત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રાહેલ લાબાનની પુત્રી હતી. લાબાન રિબકાનો ભાઈ હતો. અને રિબકા યાકૂબની માંતા હતી. જયારે યાકૂ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હેલને જોઈ, ત્યારે તેણે કૂવા પરનો પથ્થર હઠાવ્યો અને ઘેટાંઓને પાણી પા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યાકૂબ રાહેલને ચૂમીને પોક મૂકીને ર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ાકૂબે રાહેલને જણાવ્યું કે, હું તારા પિતાના પરિવારનો છું અને રિબકાનો પુત્ર યાકૂબ છું.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હેલ દોડતી ઘરે ગઈ અને પિતાને આ બધી વા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લાબાને પોતાની દાસી બિલ્હાહ પોતાની પુત્રી રાહેલને દાસી તરીકે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લાબાને પોતાની બહેનના પુત્ર યાકૂબના સમાંચાર સાંભળ્યા, તેથી તે ભાણેજને મળવા માંટે દોડયો.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ેટી પડયો, ચુંબન કરવા લાગ્યો અને પોતાને ઘેર લઈ આવ્યો. યાકૂબે જે કાંઈ થયું હતું તે બધુંજ લાબાનને ક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યાકૂબે રાહેલની સાથે પણ શારીરિક સંબંધ બાંધ્યો. અને લેઆહ કરતાં વધારે પ્રેમ રાહેલને આપ્યો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ે લાબાનને માંટે બીજા સાત વર્ષ સુધી કા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ોવાએ જોયું કે, યાકૂબ લેઆહ કરતાં વધારે રાહેલને પ્રેમ કરે છે, તેથી યહોવાએ લેઆહને બાળકોને જન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 યોગ્ય બનાવી, પરંતુ રાહેલને કોઈ સંતાન થ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લેઆહે એક પુત્રને જન્મ આપ્યો, તેણે તેનું નામ રૂબેન રાખ્યું. તેણે કહ્યું, “યહોવાએ માંરાં દુ: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જોયું છે. માંરા પતિ મને પ્રેમ કરતાં નથી. તેથી કદાચ એવું બને કે, માંરા પતિ મને પ્રેમ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લેઆહ ફરીવાર ગર્ભવતી થઈ. અને તેણે બીજા પુત્રને જન્મ આપ્યો. તેણે આ પુત્રનું નામ ‘શિમયોન’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આહે કહ્યું, “યહોવાએ સાંભળ્યું કે, મને પ્રેમ મળતો નથી તેથી તેણે મને આ પુત્ર આપ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લેઆહ ફરીથી ગર્ભવતી થઈ અને ત્રીજા એક પુત્રને જન્મ આપ્યો. તેણે તે પુત્રનું નામ લેવી રાખ્યું. લેઆહ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હવે તો નક્કી મને માંરા પતિ પ્રેમ કરશે. મેં તેમના ત્રણ પુત્રોને જન્મ આપ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લેઆહને ચોથો પુત્ર થયો. તેણીએ એ બાળકનું નામ યહૂદા પાડયું. અને તેણી બોલી, “આ વખતે હું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ંશા કરીશ.” આથી તેણીએ તેનું નામ યહૂદા પાડયું. એ પછી તેણીને સંતાન થતાં બંધ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2026-10-21T04:43:11Z</dcterms:created>
  <dcterms:modified xsi:type="dcterms:W3CDTF">2026-10-21T04:43:11Z</dcterms:modified>
  <dc:title>ઉત્પત્તિ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