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ேடன் தன் இருதயத்தில் சொல்லிக்கொள்ளுகிறான்; அவர்கள் தங்களைக் கெடுத்து, அருவருப்பான அக்கிரமங்களைச் செய்துவருகிறார்கள்; நன்மை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, தேவன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ல்லாரும் வழிவிலகி, ஏகமாய்க் கெட்டுப்போனார்கள்; நன்மை செய்கிறவனில்லை, ஒருவனாகில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 அவர்கள் தேவனைத் தொழுதுகொள்ளு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ுக்கு அறிவு இல்லையா? அப்பத்தைப் பட்சிக்கிறதுபோல் என் ஜனத்தைப் பட்சிக்கிறார்களே; அவர்கள் தேவனைத் தொழுதுகொள்ளு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 விரோதமாய்ப் பாளயமிறங்கினவனுடைய எலும்புகளை தேவன் சிதறப்பண்ணினபடியால், பயமில்லாத இடத்தில் மிகவும் பயந்தார்கள்; தேவன் அவர்களை வெறுத்தபடியினால் நீ அவர்களை வெட்கப்படுத்தின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ிலிருந்து இஸ்ரவேலுக்கு இரட்சிப்பு வருவதாக, தேவன் தம்முடைய ஜனத்தின் சிறையிருப்பைத் திருப்பும்போது, யாக்கோபுக்குக் களிப்பும்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ત્ર મૂર્ખ પોતાના મનમાં કહે છે કે, “દેવ છે જ નહિ” તેનું હૃદય દુષ્ટતાથી ભરેલું છે. તેવા મા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ૃણાને પાત્ર અને દુષ્ટ કૃત્યો કરે છે. તેઓમાં કોઇ સારા કૃત્યો કર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આકાશમાંથી નીચે મનુષ્યો ઉપર દૃષ્ટિ કરીને તપાસ કરે છે કે એવી કોઇ વ્યકિત છે જેને સાચી સમજ હો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ે મનથી દેવની શોધ કરતી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માંનાં દરેક માર્ગષ્ટ થયા છે, અને તેઓ સઘળા અશુદ્ધ થયા છે; કોઇ વ્યકિત ન્યાયી જીવન જીવ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લું કરનાર હવે કોઇ રહ્યુ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 કહે છે કે, “દુષ્ટ કરનારાઓ શું આ નથી સમજતા? મારા લોકોને તે જાણે રોટલી ખાતાં હોય તેમ ખાઇ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ઓ દેવ પાસે જતા નથી, અને કદી પ્રાર્થના કરતા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ોકે કશું ડરવા જેવું નહિ હોય ત્યાં તેઓ અચાનક ભયભીત થઇ જશે. દેવે તે બધા દુષ્ટ લોકોને નકા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દેવના લોકો તેમને હરાવશે, અને દેવ તે દુષ્ટ લોકોના હાડકાઁને વિખે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સિયોનમાંથી ઇસ્રાએલનું તારણ વહેલું આવે! યહોવા પોતે પોતાના લોકોને બંધનમાંથી છોડાવશે અને તેમને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વતનમાં લાવશે, અને પછી યાકૂબ ખુશ થશે, તથા ઇસ્રાએેલ આનંદિ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2026-10-20T09:18:40Z</dcterms:created>
  <dcterms:modified xsi:type="dcterms:W3CDTF">2026-10-20T09:18:40Z</dcterms:modified>
  <dc:title>ગીતશાસ્ત્ર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