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ை அவனுடைய பிதாவின் ஸ்தானத்தில் ராஜாவாக அபிஷேகம் பண்ணினார்கள் என்று தீருவின் ராஜாவாகிய ஈராம் கேள்விப்பட்டு, தன் ஊழியக்காரரை அவனிடத்தில் அனுப்பினான்; ஈராம் தாவீதுக்குச் சகலநாளும் சிநேகிதனா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ை அவனுடைய பிதாவின் ஸ்தானத்தில் ராஜாவாக அபிஷேகம் பண்ணினார்கள் என்று தீருவின் ராஜாவாகிய ஈராம் கேள்விப்பட்டு, தன் ஊழியக்காரரை அவனிடத்தில் அனுப்பினான்; ஈராம் தாவீதுக்குச் சகலநாளும் சிநேகிதனா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ாலொமோன் ஈராமினிடத்தில் ஆட்களை அனுப்ப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கப்பனாகிய தாவீதின் சத்துருக்களைக் கர்த்தர் அவருடைய பாதங்களுக்குக் கீழ்ப்படுத்திவிடுமளவும், அவர்கள் தம்மைச் சுற்றிலும் செய்கிற யுத்தத்தினால், அவர் தம்முடைய தேவனாகிய கர்த்தருடைய நாமத்திற்கு ஆலயத்தைக் கட்ட, அவருக்குக் கூடாதிருந்தது என்று நீர் அறிந்திருக்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கப்பனாகிய தாவீதின் சத்துருக்களைக் கர்த்தர் அவருடைய பாதங்களுக்குக் கீழ்ப்படுத்திவிடுமளவும், அவர்கள் தம்மைச் சுற்றிலும் செய்கிற யுத்தத்தினால், அவர் தம்முடைய தேவனாகிய கர்த்தருடைய நாமத்திற்கு ஆலயத்தைக் கட்ட, அவருக்குக் கூடாதிருந்தது என்று நீர் அறிந்திருக்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இப்பொழுதோ என் தேவனாகிய கர்த்தர் எங்கும் எனக்கு இளைப்பாறுதலைத் தந்தார்; விரோதியும் இல்லை, இடையூறும் இ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இப்பொழுதோ என் தேவனாகிய கர்த்தர் எங்கும் எனக்கு இளைப்பாறுதலைத் தந்தார்; விரோதியும் இல்லை, இடையூறும் இ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இப்பொழுதோ என் தேவனாகிய கர்த்தர் எங்கும் எனக்கு இளைப்பாறுதலைத் தந்தார்; விரோதியும் இல்லை, இடையூறும் இ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நான் உன் ஸ்தானத்தில் உன் சிங்காசனத்தின்மேல் வைக்கும் உன் குமாரனே என் நாமத்திற்கு ஆலயத்தைக் கட்டுவான் என்று கர்த்தர் என் தகப்பனாகிய தாவீதினிடத்தில் சொன்னபடியே, என் தேவனாகிய கர்த்தரின் நாமத்திற்கு ஆலயத்தைக் கட்டவேண்டும் என்று இ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நான் உன் ஸ்தானத்தில் உன் சிங்காசனத்தின்மேல் வைக்கும் உன் குமாரனே என் நாமத்திற்கு ஆலயத்தைக் கட்டுவான் என்று கர்த்தர் என் தகப்பனாகிய தாவீதினிடத்தில் சொன்னபடியே, என் தேவனாகிய கர்த்தரின் நாமத்திற்கு ஆலயத்தைக் கட்டவேண்டும் என்று இர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நான் உன் ஸ்தானத்தில் உன் சிங்காசனத்தின்மேல் வைக்கும் உன் குமாரனே என் நாமத்திற்கு ஆலயத்தைக் கட்டுவான் என்று கர்த்தர் என் தகப்பனாகிய தாவீதினிடத்தில் சொன்னபடியே, என் தேவனாகிய கர்த்தரின் நாமத்திற்கு ஆலயத்தைக் கட்டவேண்டும் என்று இ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லீபனோனில் எனக்காக கேதுருமரங்களை வெட்டக் கட்டளையிடும்; சீதோனியரைப்போல மரவெட்டு வேலை அறிந்தவர்கள் எங்களுக்குள்ளே ஒருவருமில்லை என்பது உமக்குத் தெரியும்; அதற்காக என் வேலைக்காரர் உம்முடைய வேலைக்காரரோடே இருப்பார்கள்; நீர் சொல்வதின்படியெல்லாம் உம்முடைய வேலைக்காரரின் சம்பளத்தை உமக்குக் கொடுப்பேன் என்று சொல்லச் சொன்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லீபனோனில் எனக்காக கேதுருமரங்களை வெட்டக் கட்டளையிடும்; சீதோனியரைப்போல மரவெட்டு வேலை அறிந்தவர்கள் எங்களுக்குள்ளே ஒருவருமில்லை என்பது உமக்குத் தெரியும்; அதற்காக என் வேலைக்காரர் உம்முடைய வேலைக்காரரோடே இருப்பார்கள்; நீர் சொல்வதின்படியெல்லாம் உம்முடைய வேலைக்காரரின் சம்பளத்தை உமக்குக் கொடுப்பேன் என்று சொல்லச் சொன்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ஈராம் சாலொமோனின் வார்த்தைகளைக் கேட்டபோது, மிகவும் சந்தோஷப்பட்டு: அந்த ஏராளமான ஜனங்களை ஆளும்படி, தாவீதுக்கு ஒரு ஞானமுள்ள குமாரனைக் கொடுத்த கர்த்தர் இன்று ஸ்தோத்திரிக்கப்படுவாராக என்று சொல்லி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ஈராம் சாலொமோனின் வார்த்தைகளைக் கேட்டபோது, மிகவும் சந்தோஷப்பட்டு: அந்த ஏராளமான ஜனங்களை ஆளும்படி, தாவீதுக்கு ஒரு ஞானமுள்ள குமாரனைக் கொடுத்த கர்த்தர் இன்று ஸ்தோத்திரிக்கப்படுவாராக என்று சொல்லி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ஈராம் சாலொமோனின் வார்த்தைகளைக் கேட்டபோது, மிகவும் சந்தோஷப்பட்டு: அந்த ஏராளமான ஜனங்களை ஆளும்படி, தாவீதுக்கு ஒரு ஞானமுள்ள குமாரனைக் கொடுத்த கர்த்தர் இன்று ஸ்தோத்திரிக்கப்படுவாராக என்று சொல்லி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ஈராம் சாலொமோனிடத்தில் மனுஷரை அனுப்பி: நீர் எனக்குச் சொல்லியனுப்பின காரியத்தை நான் கேட்டேன்; கேதுருமரங்களுக்காகவும், தேவதாரி விருட்சங்களுக்காகவும், உம்முடைய விருப்பத்தின்படியெல்லாம் நான் செய்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ஈராம் சாலொமோனிடத்தில் மனுஷரை அனுப்பி: நீர் எனக்குச் சொல்லியனுப்பின காரியத்தை நான் கேட்டேன்; கேதுருமரங்களுக்காகவும், தேவதாரி விருட்சங்களுக்காகவும், உம்முடைய விருப்பத்தின்படியெல்லாம் நான் செய்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வேலைக்காரர் லீபனோனில் இருந்து அவைகளை இறக்கிக் கடலிலே கொண்டுவருவார்கள்; அங்கே நான் அவைகளைத் தெப்பங்களாகக் கட்டி, நீர் நியமிக்கும் இடத்துக்குக் கடல்வழியாய் அனுப்பி, அவைகளை அவிழ்த்து ஒப்பிப்பேன்; அங்கே நீர் அவைகளை ஒப்புக்கொண்டு என் ஜனங்களுக்கு ஆகாரங்கொடுத்து, என் விருப்பத்தின்படி செய்யவேண்டும் என்று சொல்லச்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வேலைக்காரர் லீபனோனில் இருந்து அவைகளை இறக்கிக் கடலிலே கொண்டுவருவார்கள்; அங்கே நான் அவைகளைத் தெப்பங்களாகக் கட்டி, நீர் நியமிக்கும் இடத்துக்குக் கடல்வழியாய் அனுப்பி, அவைகளை அவிழ்த்து ஒப்பிப்பேன்; அங்கே நீர் அவைகளை ஒப்புக்கொண்டு என் ஜனங்களுக்கு ஆகாரங்கொடுத்து, என் விருப்பத்தின்படி செய்யவேண்டும் என்று சொல்லச்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வேலைக்காரர் லீபனோனில் இருந்து அவைகளை இறக்கிக் கடலிலே கொண்டுவருவார்கள்; அங்கே நான் அவைகளைத் தெப்பங்களாகக் கட்டி, நீர் நியமிக்கும் இடத்துக்குக் கடல்வழியாய் அனுப்பி, அவைகளை அவிழ்த்து ஒப்பிப்பேன்; அங்கே நீர் அவைகளை ஒப்புக்கொண்டு என் ஜனங்களுக்கு ஆகாரங்கொடுத்து, என் விருப்பத்தின்படி செய்யவேண்டும் என்று சொல்லச்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வேலைக்காரர் லீபனோனில் இருந்து அவைகளை இறக்கிக் கடலிலே கொண்டுவருவார்கள்; அங்கே நான் அவைகளைத் தெப்பங்களாகக் கட்டி, நீர் நியமிக்கும் இடத்துக்குக் கடல்வழியாய் அனுப்பி, அவைகளை அவிழ்த்து ஒப்பிப்பேன்; அங்கே நீர் அவைகளை ஒப்புக்கொண்டு என் ஜனங்களுக்கு ஆகாரங்கொடுத்து, என் விருப்பத்தின்படி செய்யவேண்டும் என்று சொல்லச்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ஈராம் சாலொமோனுக்கு வேண்டியமட்டும் கேதுருமரங்களையும் தேவதாரி விருட்சங்களையும் கொடுத்துக் கொண்டுவ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லொமோன் ஈராமின் அரமனைக்குப் போஜனத்திற்காக இருபதினாயிரக்கலம் கோதுமையையும், இடித்துப்பிழிந்த ஒலிவமரங்களின் இருபதுகல எண்ணெயையும் கொடுத்தான்; இப்படிச் சாலொமோன் ஈராமுக்கு வருஷாந்தரம் கொடுத்துவ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லொமோன் ஈராமின் அரமனைக்குப் போஜனத்திற்காக இருபதினாயிரக்கலம் கோதுமையையும், இடித்துப்பிழிந்த ஒலிவமரங்களின் இருபதுகல எண்ணெயையும் கொடுத்தான்; இப்படிச் சாலொமோன் ஈராமுக்கு வருஷாந்தரம் கொடுத்துவ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லொமோன் ஈராமின் அரமனைக்குப் போஜனத்திற்காக இருபதினாயிரக்கலம் கோதுமையையும், இடித்துப்பிழிந்த ஒலிவமரங்களின் இருபதுகல எண்ணெயையும் கொடுத்தான்; இப்படிச் சாலொமோன் ஈராமுக்கு வருஷாந்தரம் கொடுத்துவ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லொமோனுக்குச் சொல்லியிருந்தபடியே அவனுக்கு ஞானத்தைத் தந்தருளினார்; ஈராமுக்கும் சாலொமோனுக்கும் சமாதானம் உண்டாயிருந்து, இருவரும் உடன்படிக்கை பண்ணிக்கொண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லொமோனுக்குச் சொல்லியிருந்தபடியே அவனுக்கு ஞானத்தைத் தந்தருளினார்; ஈராமுக்கும் சாலொமோனுக்கும் சமாதானம் உண்டாயிருந்து, இருவரும் உடன்படிக்கை பண்ணிக்கொண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இஸ்ரவேலரெல்லாரிலும் ஊழியத்துக்கு முப்பதினாயிரம் அமஞ்சி ஆட்களைப் பிட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இஸ்ரவேலரெல்லாரிலும் ஊழியத்துக்கு முப்பதினாயிரம் அமஞ்சி ஆட்களைப் பிட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ில் ஒவ்வொரு மாத்திற்குப் பதினாயிரம்பேரை மாற்றி மாற்றி, லீபனோனுக்கு அனுப்பினான்; அவர்கள் ஒரு மாதம் லீபனோனிலும், இரண்டு மாதம் தங்கள் வீடுகளிலும் இருப்பார்கள்; அதோனீராம் அந்த அமஞ்சி ஆட்களின்மேல் விசாரிப்புக்காரனாய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ில் ஒவ்வொரு மாத்திற்குப் பதினாயிரம்பேரை மாற்றி மாற்றி, லீபனோனுக்கு அனுப்பினான்; அவர்கள் ஒரு மாதம் லீபனோனிலும், இரண்டு மாதம் தங்கள் வீடுகளிலும் இருப்பார்கள்; அதோனீராம் அந்த அமஞ்சி ஆட்களின்மேல் விசாரிப்புக்காரனாயி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லொமோனிடத்தில் சுமை சுமக்கிறவர்கள் எழுபதினாயிரம்பேரும், மலைகளில் மரம் வெட்டுகிறவர்கள் எண்பதினாயிரபேர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லொமோனிடத்தில் சுமை சுமக்கிறவர்கள் எழுபதினாயிரம்பேரும், மலைகளில் மரம் வெட்டுகிறவர்கள் எண்பதினாயிரபேர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ைத்தவிர வேலையை விசாரித்து வேலையாட்களைக் கண்காணிக்கிறதற்கு தலைமையான விசாரிப்புக்காரர் மூவாயிரத்து முந்நூறுபேரும் இ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ைத்தவிர வேலையை விசாரித்து வேலையாட்களைக் கண்காணிக்கிறதற்கு தலைமையான விசாரிப்புக்காரர் மூவாயிரத்து முந்நூறுபேரும் இ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ட்டின கல்லால் ஆலயத்துக்கு அஸ்திபாரம் போட, பெரிதும் விலையேறப்பெற்றதுமான கற்களைக் கொண்டுவர ராஜா கட்டளையி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ட்டின கல்லால் ஆலயத்துக்கு அஸ்திபாரம் போட, பெரிதும் விலையேறப்பெற்றதுமான கற்களைக் கொண்டுவர ராஜா கட்டளையி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ைக் கட்ட, சாலொமோனின் சிற்பாசாரிகளும், ஈராமின் சிற்பாசாரிகளும், கிபலி ஊராரும், அந்த மரங்களையும் கற்களையும் வெட்டி ஆயத்தப்படுத்த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ைக் கட்ட, சாலொமோனின் சிற்பாசாரிகளும், ஈராமின் சிற்பாசாரிகளும், கிபலி ஊராரும், அந்த மரங்களையும் கற்களையும் வெட்டி ஆயத்தப்படுத்த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54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తరువాత తూరునకు రాజైన హీరాము తన తండ్రికి బదులుగా సొలొమోను పట్టాభిషేకము నొందెనని విని తన సేవక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ొలొమోనునొద్దకు పంపెను; ఏలయనగా హీరాము ఎప్పటికి దావీదుతో స్నేహముగా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హీరామునొద్దకు సొలొమోను ఈ వర్తమానము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నా తండ్రియైన దావీదు శత్రువులను అతని పాదములక్రింద అణచు వరకు అన్నివైపులను యుద్ధముల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తన దేవుడైన యెహోవా నామ ఘనతకు అతడు మందిరమును కట్టింప వీలులేక పోయెనన్న సంగతి నీ వెరుగుదువు. ఇ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్రువు ఒకడును లేకుండను అపాయమేమియు కలుగకుండను నా దేవుడైన యెహోవా నలుదిశలను నాకు నెమ్మది దయ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ాబట్టినీ సింహాసనముమీద నేను నీకు బదులుగా కూర్చుండబెట్టు నీ కుమారుడు నా నామఘనతకు ఒక మంది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ించునని యెహోవా నా తండ్రి యైన దావీదునకు సెలవిచ్చినట్లు నా దేవు డైన యెహోవా నామఘనతకు ఒక మంది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ించుటకు నేను ఉద్దేశము గలవాడనై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లెబానోనులో దేవదారు మ్రానులను నరికించుటకై నాకు సెలవిమ్ము; నా సేవకులును నీ సేవకులును కలిసి ప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రు; మ్రానులను నరుకుట యందు సీదోనీయులకు సాటియైనవారు మాలో ఎవరును లేరని నీకు తెలియు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యేర్పాటుచొప్పున నేను నీ సేవకుల జీతము నీకిచ్చెదను అనెను. హీరాము సొలొమోను చెప్పిన మాటలు 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హుగా సంతోషపడి ఈ గొప్ప జనమును ఏలుటకు జ్ఞానముగల కుమారుని దావీదునకు దయచేసిన యెహోవాకు ఈ దిన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ోత్రము కలుగునుగాక అ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సొలొమోనునకు ఈ వర్తమానము పంపెనునీవు నాయొద్దకు పంపిన వర్త మానమును నేను అంగీకరించితిని; దేవద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్రానులను గూర్చియు సరళపు మ్రానులనుగూర్చియు నీ కోరిక యంతటి ప్రకారము నేను చేయ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ా సేవకులు వాటిని లెబానోనునుండి సముద్రమునొద్దకు తెచ్చెదరు; అప్పుడు వాటిని తెప్పలుగా కట్టించ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నిర్ణయించు స్థలమునకు సముద్రముమీద చేరునట్లు చేసి, అక్కడ అవి నీకు అప్పగింపబడు బందోబస్త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ను, నీవు వాటిని తీసికొందువు. ఇందునుగూర్చి నీవు నాకోరిక చొప్పున జరిగించి నా యింటి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రక్షణకొరకు ఆహా రము ఇచ్చ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హీరాము సొలొమోనునకు ఇష్టమైనంత మట్టుకు దేవదారు మ్రానులను సరళపు మ్రానులను పంపించ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ొలొమోను హీరామునకును అతని యింటి వారి సంరక్షణకును ఆహారముగా రెండులక్షల తూముల గోధుమలను మూడు వే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నిమిదివందల పళ్ల స్వచ్ఛమైన నూనెను పంపించెను. ఈ ప్రకారము సొలొమోను ప్రతి సంవత్సరము హీరా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ుచు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యెహోవా సొలొమోనునకు చేసిన వాగ్దానము చొప్పున అతనికి జ్ఞానము దయచేసెను; మరియు హీరామును సొలొమో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ధిచేయగా వారిద్దరికి సమాధానము కలిగ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రాజైన సొలొమోను ఇశ్రాయేలీయులందరిచేతను వెట్టిపని చేయించెను; వారిలో ముప్పదివేలమంది వెట్టి ప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వారైర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ీరిని అతడు వంతులచొప్పున నెలకు పది వేలమందిని లెబానోనునకు పంపించెను; ఒక నెల లెబా నోనులోను రె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లలు ఇంటియొద్దను వారు ఉండిరి; ఆ వెట్టివారిమీద అదోనీరాము అధికారియ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రియు సొలొమోనునకు బరువులు మోయువారు డెబ్బది వేలమందియు పర్వతములందు మ్రానులు నరకువారు ఎను బ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లమందియు న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వీరు కాక పనిమీదనున్న సొలొ మోను శిల్పకారులకు అధికారులు మూడువేల మూడువందలమంది; వీరు పనివార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కారులై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రాజు సెలవియ్యగా వారు మందిరముయొక్క పునాదిని చెక్కిన రాళ్లతో వేయుటకు గొప్ప రాళ్లను మిక్కిలి వెల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ళ్లను తెప్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ఈలాగున సొలొ మోను పంపినవారును గిబ్లీయులును, హీరాము శిల్పకారు లును మ్రానులను నరికి రాళ్లను మల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రము కట్టుటకు మ్రానులను రాళ్లను సిద్ధపర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2026-10-22T06:05:53Z</dcterms:created>
  <dcterms:modified xsi:type="dcterms:W3CDTF">2026-10-22T06:05:53Z</dcterms:modified>
  <dc:title>1 రాజులు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