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222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ே அன்பே கல்வாரி அன்ப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பாவம் போக்கிய அன்ப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றாத அன்பு அசையாத அன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தூய அன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ன்னை மீட்கத் தாகம் எ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ாக ஜீவன் தந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லோகம் துறந்தே இறங்கி வந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மாக்கி விட்ட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முள் முடி ஏற்றுக் கொண்ட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ந்தை எல்லாம் மாற்றி விட்ட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யத்தை ஏற்று சுகத்தை தந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பாவம் போக்கி விட்ட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சிலுவையில் மரித்ததினால்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திமானாய் ஆக்கி விட்ட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ிரோடு காத்தீர் ஊழியம் தந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ள் தோறும் நடத்துகிறீர்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2026-09-17T00:45:31Z</dcterms:created>
  <dcterms:modified xsi:type="dcterms:W3CDTF">2026-09-17T00:45:31Z</dcterms:modified>
  <dc:title>துதிப் பாடல்கள் : 176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