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அன்பே கல்வாரி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பாவம் போக்கிய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அன்பு அசையா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தூ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ை மீட்கத் தாகம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ஜீவன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துறந்தே இறங்க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ள் முடி ஏற்ற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 எல்லாம் மாற்ற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த்தை ஏற்று சுகத்தை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போ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லுவையில் மரித்தத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ாய் ஆ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காத்தீர் ஊழியம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தோறும் நடத்துகிறீர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2026-11-02T05:06:39Z</dcterms:created>
  <dcterms:modified xsi:type="dcterms:W3CDTF">2026-11-02T05:06:39Z</dcterms:modified>
  <dc:title>துதிப் பாடல்கள் : 176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