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ent Nathan unto David. And he came unto him, and said unto him, There were two men in one city; the one rich, and the other po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ent Nathan unto David. And he came unto him, and said unto him, There were two men in one city; the one rich, and the other poo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rich man had exceeding many flocks and her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oor man had nothing, save one little ewe lamb, which he had bought and nourished up: and it grew up together with him, and with his children; it did eat of his own food, and drank of his own cup, and lay in his bosom, and was unto him as a daught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oor man had nothing, save one little ewe lamb, which he had bought and nourished up: and it grew up together with him, and with his children; it did eat of his own food, and drank of his own cup, and lay in his bosom, and was unto him as a daught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oor man had nothing, save one little ewe lamb, which he had bought and nourished up: and it grew up together with him, and with his children; it did eat of his own food, and drank of his own cup, and lay in his bosom, and was unto him as a daught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came a traveller unto the rich man, and he spared to take of his own flock and of his own herd, to dress for the travelling man that was come unto him; but took the poor man's lamb, and dressed it for the man that was come to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came a traveller unto the rich man, and he spared to take of his own flock and of his own herd, to dress for the travelling man that was come unto him; but took the poor man's lamb, and dressed it for the man that was come to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came a traveller unto the rich man, and he spared to take of his own flock and of his own herd, to dress for the travelling man that was come unto him; but took the poor man's lamb, and dressed it for the man that was come to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s anger was greatly kindled against the man; and he said to Nathan, As the LORD lives, the man that has done this thing shall surely di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s anger was greatly kindled against the man; and he said to Nathan, As the LORD lives, the man that has done this thing shall surely di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hall restore the lamb fourfold, because he did this thing, and because he had no pi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hall restore the lamb fourfold, because he did this thing, and because he had no pit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athan said to David, You are the man. Thus says the LORD God of Israel, I anointed you king over Israel, and I delivered you out of the hand of Sau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athan said to David, You are the man. Thus says the LORD God of Israel, I anointed you king over Israel, and I delivered you out of the hand of Sau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gave you your master's house, and your master's wives into your bosom, and gave you the house of Israel and of Judah; and if that had been too little, I would moreover have given unto you such and such thing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gave you your master's house, and your master's wives into your bosom, and gave you the house of Israel and of Judah; and if that had been too little, I would moreover have given unto you such and such thing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gave you your master's house, and your master's wives into your bosom, and gave you the house of Israel and of Judah; and if that had been too little, I would moreover have given unto you such and such thing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have you despised the commandment of the LORD, to do evil in his sight? you have killed Uriah the Hittite with the sword, and have taken his wife to be your wife, and have slain him with the sword of the children of Amm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have you despised the commandment of the LORD, to do evil in his sight? you have killed Uriah the Hittite with the sword, and have taken his wife to be your wife, and have slain him with the sword of the children of Amm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have you despised the commandment of the LORD, to do evil in his sight? you have killed Uriah the Hittite with the sword, and have taken his wife to be your wife, and have slain him with the sword of the children of Amm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therefore the sword shall never depart from yours house; because you have despised me, and have taken the wife of Uriah the Hittite to be your wif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therefore the sword shall never depart from yours house; because you have despised me, and have taken the wife of Uriah the Hittite to be your wif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Behold, I will raise up evil against you out of yours own house, and I will take your wives before yours eyes, and give them unto your neighbour, and he shall lie with your wives in the sight of this su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Behold, I will raise up evil against you out of yours own house, and I will take your wives before yours eyes, and give them unto your neighbour, and he shall lie with your wives in the sight of this su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Behold, I will raise up evil against you out of yours own house, and I will take your wives before yours eyes, and give them unto your neighbour, and he shall lie with your wives in the sight of this su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you did it secretly: but I will do this thing before all Israel, and before the su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you did it secretly: but I will do this thing before all Israel, and before the su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Nathan, I have sinned against the LORD. And Nathan said unto David, The LORD also has put away your sin; you shall not di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Nathan, I have sinned against the LORD. And Nathan said unto David, The LORD also has put away your sin; you shall not di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because by this deed you have given great occasion to the enemies of the LORD to blaspheme, the child also that is born unto you shall surely di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because by this deed you have given great occasion to the enemies of the LORD to blaspheme, the child also that is born unto you shall surely di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athan departed unto his house. And the LORD struck the child that Uriah's wife bare unto David, and it was very sic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Nathan departed unto his house. And the LORD struck the child that Uriah's wife bare unto David, and it was very sick.]]></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David therefore besought God for the child; and David fasted, and went in, and lay all night upon the ear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David therefore besought God for the child; and David fasted, and went in, and lay all night upon the eart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elders of his house arose, and went to him, to raise him up from the earth: but he would not, neither did he eat bread with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elders of his house arose, and went to him, to raise him up from the earth: but he would not, neither did he eat bread with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on the seventh day, that the child died. And the servants of David feared to tell him that the child was dead: for they said, Behold, while the child was yet alive, we spoke unto him, and he would not hearken unto our voice: how will he then vex himself, if we tell him that the child is de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on the seventh day, that the child died. And the servants of David feared to tell him that the child was dead: for they said, Behold, while the child was yet alive, we spoke unto him, and he would not hearken unto our voice: how will he then vex himself, if we tell him that the child is de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on the seventh day, that the child died. And the servants of David feared to tell him that the child was dead: for they said, Behold, while the child was yet alive, we spoke unto him, and he would not hearken unto our voice: how will he then vex himself, if we tell him that the child is de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on the seventh day, that the child died. And the servants of David feared to tell him that the child was dead: for they said, Behold, while the child was yet alive, we spoke unto him, and he would not hearken unto our voice: how will he then vex himself, if we tell him that the child is de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hen David saw that his servants whispered, David perceived that the child was dead: therefore David said unto his servants, Is the child dead? And they said, He is de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hen David saw that his servants whispered, David perceived that the child was dead: therefore David said unto his servants, Is the child dead? And they said, He is de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hen David saw that his servants whispered, David perceived that the child was dead: therefore David said unto his servants, Is the child dead? And they said, He is de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David arose from the earth, and washed, and anointed himself, and changed his apparel, and came into the house of the LORD, and worshipped: then he came to his own house; and when he required, they set bread before him, and he did ea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David arose from the earth, and washed, and anointed himself, and changed his apparel, and came into the house of the LORD, and worshipped: then he came to his own house; and when he required, they set bread before him, and he did ea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David arose from the earth, and washed, and anointed himself, and changed his apparel, and came into the house of the LORD, and worshipped: then he came to his own house; and when he required, they set bread before him, and he did ea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his servants unto him, What thing is this that you have done? you did fast and weep for the child, while it was alive; but when the child was dead, you did rise and eat bre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his servants unto him, What thing is this that you have done? you did fast and weep for the child, while it was alive; but when the child was dead, you did rise and eat bre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his servants unto him, What thing is this that you have done? you did fast and weep for the child, while it was alive; but when the child was dead, you did rise and eat bre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While the child was yet alive, I fasted and wept: for I said, Who can tell whether GOD will be gracious to me, that the child may liv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said, While the child was yet alive, I fasted and wept: for I said, Who can tell whether GOD will be gracious to me, that the child may liv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now he is dead, wherefore should I fast? can I bring him back again? I shall go to him, but he shall not return to 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now he is dead, wherefore should I fast? can I bring him back again? I shall go to him, but he shall not return to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now he is dead, wherefore should I fast? can I bring him back again? I shall go to him, but he shall not return to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comforted Bathsheba his wife, and went in unto her, and lay with her: and she bare a son, and he called his name Solomon: and the LORD loved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comforted Bathsheba his wife, and went in unto her, and lay with her: and she bare a son, and he called his name Solomon: and the LORD loved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comforted Bathsheba his wife, and went in unto her, and lay with her: and she bare a son, and he called his name Solomon: and the LORD love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ent by the hand of Nathan the prophet; and he called his name Jedidiah, because of the LOR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ent by the hand of Nathan the prophet; and he called his name Jedidiah, because of the LOR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oab fought against Rabbah of the children of Ammon, and took the royal cit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ab sent messengers to David, and said, I have fought against Rabbah, and have taken the city of water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ab sent messengers to David, and said, I have fought against Rabbah, and have taken the city of water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refore gather the rest of the people together, and camp against the city, and take it: lest I take the city, and it be called after my nam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therefore gather the rest of the people together, and camp against the city, and take it: lest I take the city, and it be called after my nam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David gathered all the people together, and went to Rabbah, and fought against it, and took i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David gathered all the people together, and went to Rabbah, and fought against it, and took i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took their king's crown from off his head, the weight whereof was a talent of gold with the precious stones: and it was set on David's head. And he brought forth the spoil of the city in great abundanc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took their king's crown from off his head, the weight whereof was a talent of gold with the precious stones: and it was set on David's head. And he brought forth the spoil of the city in great abundanc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took their king's crown from off his head, the weight whereof was a talent of gold with the precious stones: and it was set on David's head. And he brought forth the spoil of the city in great abundanc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brought forth the people that were therein, and put them under saws, and under harrows of iron, and under axes of iron, and made them pass through the brick-kiln: and thus did he unto all the cities of the children of Ammon. So David and all the people returned unto Jerusal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brought forth the people that were therein, and put them under saws, and under harrows of iron, and under axes of iron, and made them pass through the brick-kiln: and thus did he unto all the cities of the children of Ammon. So David and all the people returned unto Jerusale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brought forth the people that were therein, and put them under saws, and under harrows of iron, and under axes of iron, and made them pass through the brick-kiln: and thus did he unto all the cities of the children of Ammon. So David and all the people returned unto Jerusale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நாத்தானைத் தாவீதினிடத்தில் அனுப்பினார்; இவன் அவனிடத்தில் வந்து, அவனை நோ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 இரண்டு மனுஷர் இருந்தார்கள், ஒருவன் ஐசுவரியவான், மற்றவன் த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ஐசுவரியவானுக்கு ஆடுமாடுகள் வெகு திர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ரித்திரனுக்கோ தான் கொண்டு வளர்த்த ஒரே ஒரு சின்ன ஆட்டுக்குட்டியைத்தவிர வேறொன்றும்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வனோடும் அவன் பிள்ளைகளோடுங்கூட இருந்து வளர்ந்து, அவன் வாயின் அப்பத்தைத் தின்று,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த்திலே குடித்து, அவன் மடியிலே படுத்துக்கொண்டு, அவனுக்கு ஒரு மகளைப்போ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 ஐசுவரியவானிடத்தில் வழிப்போக்கன் ஒருவன் வந்தான்; அவன் தன்னிடத்தில் வந்த வழிப்போக்க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ல் பண்ணுவிக்க, தன்னுடைய ஆடுமாடுகளில் ஒன்றைப் பிடிக்க மனதில்லாமல், அந்தத் தரித்திர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யைப் பிடித்து, அதைத் தன்னிடத்தில் வந்த மனுஷனுக்குச் சமையல்பண்ணுவி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தாவீது: அந்த மனுஷன்மேல் மிகவும் கோபமூண்டவனாகி, நாத்தானைப் பார்த்து: இந்தக் காரிய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மனுஷன் மரணத்திற்குப்பாத்திரன் என்று கர்த்தருடைய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இரக்கமற்றவனாயிருந்து, இந்தக் காரியத்தைச் செய்தபடியினால், அந்த ஆட்டுக்குட்டிக்காக நா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ச் செலுத்த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நாத்தான் தாவீதை நோக்கி: நீயே அந்த மனுஷன்; இஸ்ரவேலின் தேவனாகிய கர்த்தர்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நான் உன்னை இஸ்ரவேலின்மேல் ராஜாவாக அபிஷேகம்பண்ணி, உன்னைச் சவுலின் கைக்குத் த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ன் ஆண்டவனுடைய வீட்டை உனக்குக் கொடுத்து, உன் ஆண்டவனுடைய ஸ்திரீகளையும் உன் மடியிலே தந்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யும், யூதாவம்சத்தையும் உனக்குக் கையளித்தேன்; இது போதாதிருந்தால், இன்னும் உனக்கு வேண்டி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டைய பார்வைக்குப் பொல்லாப்பான இந்தக் காரியத்தைச் செய்து, அவருடைய வார்த்தையை நீ அ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து என்ன? ஏத்தியனாகிய உரியாவை நீ பட்டயத்தால் மடிவித்து, அவன் மனைவியை உனக்கு மனை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அவனை அம்மோன்புத்திரரின் பட்டயத்தாலே கொன்று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தும் நீ என்னை அசட்டைபண்ணி, ஏத்தியனாகிய உரியாவின் மனைவியை உனக்கு மனை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டியினால, பட்டயம் என்றைக்கும் உன் வீட்டைவிட்டு விலகா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சொல்லுகிறது என்னவென்றால், இதோ, நான் உன் வீட்டிலே பொல்லாப்பை உன்மேல் எழும்பப்பண்ணி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 பார்க்க, உன் ஸ்திரீகளை எடுத்து, உனக்கு அடுத்தவனுக்குக் கொடுப்பேன்; அவன் இந்தச் சூரி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ச்சத்திலே உன் ஸ்திரீகளோடே சயனி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ஒளிப்பிடத்தில் அதைச் செய்தாய்; நானோ இந்தக் காரியத்தை இஸ்ரவேலர் எல்லாருக்கு முன்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னுக்கு முன்பாகவும் செய்விப்பேன் என்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வீது நாத்தானிடத்தில்: நான் கர்த்தருக்கு விரோதமாய்ப் பாவஞ்செய்தேன் என்றான். நா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நோக்கி: நீ சாகாதபடிக்கு, கர்த்தர் உன் பாவம் நீங்கச்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னாலும் இந்தக் காரியத்தினாலே கர்த்தருடைய சத்துருக்கள் தூஷிக்க நீ காரணமாயிருந்தபடியினால் உ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 பிள்ளை நிச்சயமாய் சாகும் என்று சொல்லி, நாத்தான் தன் வீட்டுக்குப்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 உரியாவின் மனைவி தாவீதுக்குப் பெற்ற ஆண்பிள்ளையை அடித்தார்; அது வியாதிப்ப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தாவீது அந்தப் பிள்ளைக்காக தேவனிடத்தில் பிரார்த்தனைபண்ணி, உபவாசித்து, உள்ளே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ழுதும் தரையிலே கி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த் தரையிலிருந்து எழுந்திருக்கப்பண்ண, அவன் வீட்டிலுள்ள மூப்பரானவர்கள் எழுந்து, அவன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லும், அவன் மாட்டேன் என்று சொல்லி, அவர்களோடே அப்பம் சாப்பிடாம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ஏழாம்நாளில், பிள்ளை செத்துப்போயிற்று. பிள்ளை செத்துப்போயிற்று என்று தாவீதின் ஊழிய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அறிவிக்க ஐயப்பட்டார்கள்; பிள்ளை உயிரோடிருக்கையில், நாம் அவரோடே பேசுகிறபோது, அவர்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கேட்கவில்லை; பிள்ளை செத்துப்போயிற்று என்று அவரோடே எப்படிச் சொல்லுவோம்? அதிகமாக வியாகுலப்ப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பேசி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வீது தன் ஊழியக்காரர் இரகசியமாய்ப் பேசிக்கொள்ளுகிறதைக்கண்டு, பிள்ளை செத்துப்போயிற்று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தன் ஊழியக்காரரை நோக்கி: பிள்ளை செத்துப்போயிற்றோ என்று கேட்டான்; செத்து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தாவீது தரையைவிட்டு எழுந்து, ஸ்நானம்பண்ணி, எண்ணைபூசிக்கொண்டு, தன் வஸ்திரங்களை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 பிரவேசித்து, பணிந்துகொண்டு, தன் வீட்டுக்குவந்து, போஜனம் கேட்டான்; அவன்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வைத்தாபோது பு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ன் ஊழியக்காரர் அவனை நோக்கி: நீர் செய்கிற இந்தக் காரியம் என்ன?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ருக்கையில் உபவாசித்து அழுதீர்; பிள்ளை மரித்தபின்பு, எழுந்திருந்து அசனம்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அவன்: பிள்ளை இன்னும் உயிரோடிருக்கையில், பிள்ளை பிழைக்கும்படிக்குக் கர்த்தர்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வாரோ, எப்படியோ யாருக்குத் தெரியும் என்று உபவாசித்து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 மரித்திருக்கிற இப்போது நான் உபவாசிக்கவேண்டியது என்ன? இனி நான் அ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ப்பண்ணக்கூடுமோ? நான் அதினிடத்துக்குப் போவேனே அல்லாமல், அது என்னிடத்துக்கு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கிறது இ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தாவீது தன் மனைவியாகிய பத்சேபாளுக்கு ஆறுதல் சொல்லி, அவளிடத்தில் போய், அவளோடே சய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ஒரு குமாரனைப் பெற்றாள்; அவனுக்குச் சாலொமோன் என்று பேரிட்டான்; அவனிடத்தி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 தீர்க்கதரிசியாகிய நாத்தானை அனுப்ப, அவன் கர்த்தரின் நிமித்தம் அவனுக்கு யெதிதி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ள்ளே யோவாப் அம்மோன் புத்திரருடைய ரப்பா பட்டணத்தின்மேல் யுத்தம்பண்ணி, ராஜதானியை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தினிடத்தில் ஆள் அனுப்பி, நான் ரப்பாவின்மேல் யுத்தம்பண்ணி, தண்ணீர் ஓரமான பட்டண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ன் பட்டணத்தைப் பிடிக்கிறதினால், என் பேர் வழங்காதபடிக்கு, நீர் மற்ற ஜன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வந்து, பட்டணத்தை முற்றிக்கைபோட்டு, பிடிக்கவேண்டும்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டியே தாவீது ஜனங்களையெல்லாம் கூட்டிக்கொண்டு, ரப்பாவுக்குப்போய், அதின்மேல் யுத்தம்பண்ணி,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டைய ராஜாவின் தலைமேலிருந்த கிரீடத்தை எடுத்துக்கொண்டான்; அது ஒரு தாலந்து நிறை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னங்கள் பதித்ததுமாயிருந்தது; அது தாவீதினுடைய தலையில் வைக்கப்பட்டது; பட்டணத்திலிருந்து ஏரா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ன்பு அதிலிருந்த ஜனங்களை அவன் வெளியே கொண்டுபோய் அவர்களை வாள்களுக்கும், இருப்புப் பா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க் கோடரிகளுக்கும் உட்படுத்தி, அவர்களைச் செங்கற்சூளையையும் கடக்கப்பண்ணினான்; இப்படி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பட்டணங்களுக்கெல்லாம் செய்து, தாவீது எல்லா ஜனத்தோடுங்கூட எருசலேமுக்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2]]></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2026-10-21T01:57:46Z</dcterms:created>
  <dcterms:modified xsi:type="dcterms:W3CDTF">2026-10-21T01:57:46Z</dcterms:modified>
  <dc:title>2 சாமுவேல்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