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லே குடியிருக்கிற பேரேசின் புத்திரரெல்லாரும் நானூற்று அறுபத்தெட்டுப் பராக்கிரமசாலிகள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 கப்பாய், சல்லாய் முதலானவர்கள் தொளாயிரத்து இருபத்தெட்டுப்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ோயாரிபின் குமாரன் யெதாயா, யாகின் என்பவர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பட்டணத்திலிருந்த லேவியர் எல்லாரும் இருநூற்று எண்பத்துநால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தனீமியர் ஒபேலிலே குடியிருந்தார்கள்; அவர்கள்மேல் சீகாவும் கிஸ்பாவும் விசாரிப்புக்காரர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சூகாவிலும், பெயெர்செபாவிலும், அதின் கிராமங்களில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க்லாகிலும், மேகோனாகிலும், அதின் கிராமங்களில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ரிம்மோனிலும், சாரேயாகிலும், யர்மூத்தில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தோத், நோப், அனனியா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சோர், ஆமா, கித்தாயி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தீத், செபோயிம், நெபலாத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ோத், ஓனோ என்னும் ஊர்களிலும், சிற்பாசாரிகளின் பள்ளத்தாக்கிலும் குடி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லேவியரிலே சில வகுப்பார் யூதாவிலும், சிலர் பென்யமீனிலு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rulers of the people dwelt at Jerusalem: the rest of the people also cast lots, to br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of ten to dwell in Jerusalem the holy city, and nine parts to dwell in other c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people blessed all the men, that willingly offered themselves to dwell at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these are the chief of the province that dwelt in Jerusalem: but in the cities of Judah dwel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one in his possession in their cities, to know, Israel, the priests, and the Levites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thinims, and the children of Solomon's serva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at Jerusalem dwelt certain of the children of Judah, and of the children of Benjamin.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Judah; Athaiah the son of Uzziah, the son of Zechariah, the son of Amariah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phatiah, the son of Mahalaleel, of the children of Perez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aaseiah the son of Baruch, the son of Colhozeh, the son of Hazaiah, the son of Adaiah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Joiarib, the son of Zechariah, the son of Shilon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the sons of Perez that dwelt at Jerusalem were four hundred threescore and eight valiant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se are the sons of Benjamin; Sallu the son of Meshullam, the son of Joed,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daiah, the son of Kolaiah, the son of Maaseiah, the son of Ithiel, the son of Jesa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fter him Gabbai, Sallai, nine hundred twenty and e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Joel the son of Zichri was their overseer: and Judah the son of Senuah was second ov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f the priests: Jedaiah the son of Joiarib, Jach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eraiah the son of Hilkiah, the son of Meshullam, the son of Zadok, the son of Meraioth, the 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hitub, was the ruler of 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ir brethren that did the work of the house were eight hundred twenty and two: and Adaia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Jeroham, the son of Pelaliah, the son of Amzi, the son of Zechariah, the son of Pash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Malch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is brethren, chief of the fathers, two hundred forty and two: and Amashai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zareel, the son of Ahasai, the son of Meshillemoth, the son of Imm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ir brethren, mighty men of valour, an hundred twenty and eight: and their overseer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abdiel, the son of one of the great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so of the Levites: Shemaiah the son of Hashub, the son of Azrikam, the son of Hashabiah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Bunn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habbethai and Jozabad, of the chief of the Levites, had the oversight of the outwa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siness of 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Mattaniah the son of Micha, the son of Zabdi, the son of Asaph, was the principal to beg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hanksgiving in prayer: and Bakbukiah the second among his brethren, and Abda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mmua, the son of Galal, the son of Jeduthu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ll the Levites in the holy city were two hundred fourscore and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oreover the porters, Akkub, Talmon, and their brethren that kept the gates, were an hund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venty and tw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residue of Israel, of the priests, and the Levites, were in all the cities of Jud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y one in his inherita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the Nethinims dwelt in Ophel: and Ziha and Gispa were over the Nethinim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overseer also of the Levites at Jerusalem was Uzzi the son of Bani, the son of Hashab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Mattaniah, the son of Micha. Of the sons of Asaph, the singers were over the busines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u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t was the king's commandment concerning them, that a certain portion should be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ers, due for every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Pethahiah the son of Meshezabeel, of the children of Zerah the son of Judah, was a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's hand in all matters concerning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for the villages, with their fields, some of the children of Judah dwelt at Kirjatharba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villages thereof, and at Dibon, and in the villages thereof, and at Jekabzeel, an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illages thereo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t Jeshua, and at Moladah, and at Bethphel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t Hazarshual, and at Beersheba, and in the villages thereo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at Ziklag, and at Mekonah, and in the villages thereof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t Enrimmon, and at Zareah, and at Jarmu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Zanoah, Adullam, and in their villages, at Lachish, and the fields thereof, at Azekah, an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villages thereof. And they dwelt from Beersheba unto the valley of Hinno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children also of Benjamin from Geba dwelt at Michmash, and Aija, and Bethel, and in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illag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at Anathoth, Nob, Anan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azor, Ramah, Gitta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adid, Zeboim, Neballa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Lod, and Ono, the valley of crafts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of the Levites were divisions in Judah, and in Benjam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2026-10-20T09:16:11Z</dcterms:created>
  <dcterms:modified xsi:type="dcterms:W3CDTF">2026-10-20T09:16:11Z</dcterms:modified>
  <dc:title>Nehemiah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