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த்தியோப்பியாவின் நதிகளுக்கு அக்கரையிலே நிழலிடும் செட்டைகளுடையத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த்தியோப்பியாவின் நதிகளுக்கு அக்கரையிலே நிழலிடும் செட்டைகளுடையத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ஏகமாய் மலைகளின் பட்சிகளுக்கும், பூமியின் மிருகங்களுக்கும் விடப்படும்; பட்சிகள் அதின்மேல் கோடைகாலத்திலும், காட்டுமிருகங்களெல்லாம் அதின்மேல் மாரிகாலத்திலும் தங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ஏகமாய் மலைகளின் பட்சிகளுக்கும், பூமியின் மிருகங்களுக்கும் விடப்படும்; பட்சிகள் அதின்மேல் கோடைகாலத்திலும், காட்டுமிருகங்களெல்லாம் அதின்மேல் மாரிகாலத்திலும் தங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ূশীয় নদীগুলির দৈর্য়্ঘ বরাবর দেশটির দিকে দেখ| দেশটি পতঙ্গে ভরে গিয়েছে| তুমি তাদের ডানার ভন ভ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ব্দ শুনতে পাচ্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ঐ দেশটি ভেলায করে সমুদ্রের ওপারে বার্তাবাহক পাঠাচ্ছে| হে দ্রুতগামী বার্তাবাহকগণ, দীর্ঘকায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সৃণত্বকের লোকদের কাছে যাও| সমস্ত জায়গার লোকরা এই দীর্ঘকায এবং মসৃণত্বকের লোকদের ভয় পায়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শক্তিশালী জাতি যারা অন্য জাতিদের পরাজিত করে| তারা একটি দেশে বাস করে যেটি নদীসমূহ দ্বারা বিভ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ঐসব লোকদের সাবধান করে দাও যে তাদের কোন না কোন বিপদ ঘটবে| এই দেশের লোকদের যে বিপদ ঘটবে স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র লোক তা দেখতে পাবে| এই সব লম্বা লোকদের কপালে যা ঘটবে তা পৃথিবীর সবাই পর্বতের ওপরে পতাকা ওড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শ্যের মতো পরিষ্কার দেখতে পাবে| যুদ্ধের আগে শিঙা ফোঁকার শব্দের মতো পৃথিবীর সবাই পরিষ্কার ভাব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বললেন, “যে জায়গা আমার জন্য তৈরী হয়েছে আমি সেখানে থাকব|কিন্তু 5আমি শান্তভাবে এইসব ঘট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বেক্ষণ করব| গ্রীষ্মের এক মনোরম দুপুরে (যে সময়ে এক ফোঁটা বৃষ্টি হয় না অথচ ভোরে শিশির পড়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ভয়ঙ্কর কিছু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টি ঘটবে ফসল কাটার সময়ের আগে যখন ফুলগুলি ফুটে যাবে এবং নতুন দ্রাক্ষাগুলি মঞ্জরীত হবে এবং বাড়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; কিন্তু তখন শএুরা এসে গাছগুলি কেটে ফেলবে ও দ্রাক্ষা লতাগুলি ছিঁড়ে ফেলবে এবং সেগুলি ছু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্রাক্ষা ক্ষেতগুলি পর্বতের পাখি এবং বন্য জন্তুদের খাবার জন্য পড়ে থাকবে| গ্রীষ্মকালে পাখি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-লতায বাসা বাঁধবে এবং শীতকালে বন্য জন্তুরা দ্রাক্ষা-লতা খ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দীর্ঘকায ও মসৃণত্বকের লোকরা প্রভু সর্বশক্তিমানের জন্য একটি বিশেষ নৈবেদ্য নিয়ে আসবে|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র লোকরা এই দীর্ঘকায, মসৃণত্বকের লোকদের ভয় পায়| একটি ক্ষমতাবান জাতি যারা অন্য দেশসমূহ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স্ত করে, তারা একটি দেশে বাস করে যেটি নদীসমূহ দ্বারা বিভক্ত| এই নৈবেদ্য সিয়োন পর্বতে,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খানে অধিষ্ঠান করেন, সেখানে আন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2026-10-21T02:59:22Z</dcterms:created>
  <dcterms:modified xsi:type="dcterms:W3CDTF">2026-10-21T02:59:22Z</dcterms:modified>
  <dc:title>যিশাইয়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