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ঁরা তাঁকে বললেন, “দেখুন, আমাদের নিয়ে এখানে 50 জন লোক আছে, তারা সবাই য়োদ্ধার জাত| আপনি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মতি করেন, ওরা আপনার মনিবের খোঁজে যাবে| হয়তো প্রভুর আত্মা আপনার মনিবকে তুলে নিয়েছে এবং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 ওপর বা কোন উপত্যকায ফেলে গেছেন!”কিন্তু ইলীশায় বললেন, “না না, ওঁর খোঁজে কাউকে পাঠ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 নে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ভাব্বাদীদের সেই শিষ্যদের দল ইলীশায়কে এমন ভাবে মিনতি করতে লাগলো য়ে তিনি হতবুদ্ধি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েন| তারপর তিনি বললেন, “ঠিক আছে| এলিয়কে খুঁজে বের করতে কাউকে পাঠাও|”ভাব্বাদীদের দলটি এল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বের করবার জন্য 50 জন শিষ্যকে পাঠিয়ে দিলেন| তিনদিন খোঁজাখুজির পরেও তাঁরা এলিয়কে খুঁজে পে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তএব তাঁরা য়িরীহোতে থাকাকালীন সময়ে ইলীশায়ের কাছে ফিরে গেলেন এবং তাঁকে এখবর দিলেন| ইলীশ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লেন, “আমি তো আগেই তোমাদের য়েতে বারণ কর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হরের লোকরা এসে ইলীশায়কে বলল, “মহাশয আপনি তো দেখতেই পাচ্ছেন য়ে এটি শহরের জন্য একটি উত্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| কিন্তু এখানকার জল খুবই খারাপ এবং জমি সুফলা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লীশায় বললেন, “একটা নতুন বাটিতে করে আমাকে কিছুটা লবণ এনে দাও|”লোকরা কথা মতো ইলীশায়কে বাটি এ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লীশায় সেটাকে জলের উত্‌সের কাছে নিয়ে গেলেন, লবণটা তাতে ফেলে দিলেন এবং বললেন, “প্রভু যা বলে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এই: ‘আমি এই জল পবিত্র করলাম! এরপর থেকে এই জল খেলে আর কারো মৃত্যু হবে না| এই জমিতেও এবার থেকে ফস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লীশায়ের কথা মতো তখন সেই জল বিশুদ্ধ হয়ে গেল এবং আজ পর্য়ন্ত তা সে রকমই আ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ঘূর্ণিঝড় পাঠিয়ে প্রভুর যখন এলিয়কে স্বর্গে নিয়ে যাবার সময় হয়ে এসেছে, এলিয় এবং ইলীশায়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ল্গল থেকে ফিরে আসার পথ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লিয় ইলীশায়কে বললেন, “তুমি এখানেই থাকো, কারণ প্রভু আমাকে বৈথেল পর্য়ন্ত য়েতে বলেছেন|”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ীশায় বললেন, “আমি জীবন্ত প্রভুর নামে ও আপনার নামে শপথ করে বলছি য়ে আমি আপনাকে একলা ছেড়ে যা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তাঁরা দুজনেই তখন বৈথে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ৈথেলে ভাব্বাদীদের একদল শিষ্য এসে ইলীশায়কে জিজ্ঞাসা করলেন, “আপনি কি জানেন য়ে আজ প্রভু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িবকে আপনার কাছ থেকে সরিয়ে নিয়ে যাবেন?”ইলীশায় বললেন, “হ্যাঁ জানি| ওকথা থ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লিয় ইলীশায়কে আদেশ করলেন, “তুমি এখানেই থাকো কারণ প্রভু আমাকে য়িরীহোতে য়েতে বলেছেন|”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ীশায় আবার বললেন, “আমি জীবন্ত প্রভু এবং আপনার নামে শপথ করে বলছি য়ে আমি আপনাকে ছেড়ে যাব না!”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দুজনে এক সঙ্গেই য়িরীহো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িরীহোতে আবার ভাব্বাদীদের একদল শিষ্য এসে ইলীশায়কে জিজ্ঞেস করলেন, “আপনি কি জানেন য়ে প্রভু আজ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মনিবকে আপনার কাছ থেকে দূরে নিয়ে যাবেন?”ইলীশায় উত্তর দিলেন, “হ্যাঁ, জানি| আমাকে সেটা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ে দে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লিয় তখন ইলীশায়কে বললেন, “এখন তুমি এখানেই থাকো| প্রভু আমাকে যর্দন নদীতে য়েতে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”কিন্তু ইলীশায় উত্তর দিলেন, “আমি জীবন্ত প্রভু এবং আপনার নামে শপথ করে বলছি য়ে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 যাব না!” তখন তাঁরা দুজনে এক সঙ্গেই য়ে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ভাব্বাদীদের প্রায় 50 জন শিষ্যের একটি দল তাঁদের পেছন পেছন যাচ্ছিলেন| এলিয় এবং ইলীশায় যখন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সামনে গিয়ে দাঁড়ালেন তখন ঐ দলটিও তাঁদের থেকে বেশ কিছুটা দূরত্ব রেখে দাঁড়িয়ে 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খান থেকে ইলীশায় বৈথেল শহরে গেলেন| তিনি যখন শহরে যাবার জন্য পর্বত পার হচ্ছিলেন তখন শহ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দল বালক বেরিয়ে এসে তাঁকে নিয়ে ঠাট্টা-তামাশা শুরু করলো| তারা ইলীশায়কে বিদ্রূপ করল এবং বললো, “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টাকমাথা, তাড়াতাড়ি কর! তাড়াতাড়ি পর্বতে ওঠ! টেক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লীশায় মাথা ঘুরিযে তাদের দিকে দেখলেন, তারপর প্রভুর নামে তাদের অভিশাপ দিলেন| তখন জঙ্গল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ঠাত্‌ দুটো বিশাল ভাল্লুক বেরিয়ে এসে সেই 42 জন বালককে তীব্র ভাবে ক্ষত-বিক্ষত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লীশায় বৈথেল থেকে কর্ম্মিল পর্বত হয়ে শমরিয়াতে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লিয় তাঁর পরণের শাল খুলে সেটাকে ভাঁজ করলেন এবং সেটা দিয়ে জলে আঘাত করলেন| জলধারা ডাঁযে ও ব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গ হয়ে গেল| এলিয় আর ইলীশায় তখন শুকনো মাটির ওপর দিয়ে হেঁটে নদী পার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নদী পার হবার পর এলিয় ইলীশায়কে বললেন, “ঈশ্বর আমাকে তোমার কাছ থেকে বিচ্ছিন্ন করার আগে বলো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ন্য কি করতে পারি?”ইলীশায় বলল, “আমি চাই আপনার আত্মার দ্বিগুণ অংশ আমার ওপর ভর করু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লিয় বললেন, “তুমি বড় কঠিন বস্তু চেয়েছ| আমাকে যখন তোমার কাছ থেকে সরিয়ে নেওয়া হবে, তখন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কে দেখতে পাও তাহলে তোমার মনের ইচ্ছা পূর্ণ হবে; কিন্তু যদি দেখতে না পাও তাহলে তোমার 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 অপূর্ণই থেক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সব কথাবার্তা বলতে বলতে এলিয় আর ইলীশায় একসঙ্গে হাঁটছিলেন| হঠাত্‌ কোথা থেকে আগুনের মতো দ্র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তিতে ঘোড়ায় টানা একটা রথ এসে দুজনকে আলাদা করে দিল| তারপর একটা ঘূর্ণি ঝড় এসে এলিয়কে স্বর্গ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লীশায় স্বচক্ষে এ ঘটনা দেখে চিত্কার করে উঠলেন, “আমার মনিব! হে আমার পিতা! তোমরা সবাই দেখ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রথ আর তাঁর অশ্ববাহিনী!”ইলীশায় এরপর আর কখনও এলিয়কে দেখতে পান নি| এ ঘটনার পর ইলীশ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র দুঃখে তাঁর পরিধেয বস্ত্র ছিঁড়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লিয়র শালটা তখনও মাটিতে পড়ে ছিল, তাই ইলীশায় সেটা তুলে নিলেন| তারপর তিনি নদীর জলে আঘাত কর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বললেন, “কই, কোথায প্রভু? এলিয়র ঈশ্বর ক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মূহুর্তে শালটা গিয়ে জলে পড়ল, জলরাশি দুভাগ হয়ে গেল, আর ইলীশায় হেঁটে নদী পার হ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াব্বাদীদের সেই দলটি যখন য়িরীহোতে ইলীশায়কে দেখতে পেলেন, তাঁরা বললেন, “এলিয়র আত্মা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ীশায়ের ওপরে ভর করেছেন!” তারপর তাঁরা ইলীশায়ের কাছে এলেন এবং তাঁর সামনে মাথা ন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2026-10-21T09:35:15Z</dcterms:created>
  <dcterms:modified xsi:type="dcterms:W3CDTF">2026-10-21T09:35:15Z</dcterms:modified>
  <dc:title>২ রাজাবলি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