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ான்: கர்த்தராகிய ஆண்டவரே, நிறுத்துமே; யாக்கோபு திரும்ப யாராலே எழுந்திருப்பான்? அவன் சிறுத்துப்போனான் என்ற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ர்த்தர் அதற்கு மனஸ்தாபப்பட்டு, அப்படி ஆவதில்லை என்ற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அவர் எனக்குக் காண்பித்ததாவது: இதோ தூக்குநூல் பிரமாணத்தினால் கட்டப்பட்ட ஒரு மதிலின்மேல் நின்றார்; அவர் கையில் தூக்குநூல் இர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ின்பு அவர் எனக்குக் காண்பித்ததாவது: இதோ தூக்குநூல் பிரமாணத்தினால் கட்டப்பட்ட ஒரு மதிலின்மேல் நின்றார்; அவர் கையில் தூக்குநூல் இருந்த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ன்னை நோக்கி: ஆமோசே, நீ என்னத்தைக் காண்கிறாய் என்றார்; தூக்நூலைக் காண்கிறேன் என்றேன்; அப்பொழுது ஆண்டவர்: இதோ, இஸ்ரவேலென்னும் என்ஜனத்தின் நடுவே தூக்குநூலை விடுவேன்; இனி அவர்களை மன்னிக்கமாட்ட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கர்த்தர் என்னை நோக்கி: ஆமோசே, நீ என்னத்தைக் காண்கிறாய் என்றார்; தூக்நூலைக் காண்கிறேன் என்றேன்; அப்பொழுது ஆண்டவர்: இதோ, இஸ்ரவேலென்னும் என்ஜனத்தின் நடுவே தூக்குநூலை விடுவேன்; இனி அவர்களை மன்னிக்கமாட்ட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ஈசாக்கின் மேடைகள் பாழும், இஸ்ரவேலின் பரிசுத்த ஸ்தலங்கள் அவாந்தரமுமாக்கப்படும்; நான் எரொபெயாம் வீட்டாருக்கு விரோதமாய்ப் பட்டயத்தோடே எழும்பிவருவேன் என்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ஈசாக்கின் மேடைகள் பாழும், இஸ்ரவேலின் பரிசுத்த ஸ்தலங்கள் அவாந்தரமுமாக்கப்படும்; நான் எரொபெயாம் வீட்டாருக்கு விரோதமாய்ப் பட்டயத்தோடே எழும்பிவருவேன் என்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ெத்தேலில் ஆசாரியனான அத்சியா இஸ்ரவேலின் ராஜாவாகிய எரொபெயாமுக்கு அனுப்பி: ஆமோஸ் இஸ்ரவேல் வம்சத்தாரின் நடுவே உமக்கு விரோதமாகக் கட்டுப்பாடு பண்ணுகிறான்; தேசம் அவன் வார்த்தைகளையெல்லாம் சகிக்கமாட்டாத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ெத்தேலில் ஆசாரியனான அத்சியா இஸ்ரவேலின் ராஜாவாகிய எரொபெயாமுக்கு அனுப்பி: ஆமோஸ் இஸ்ரவேல் வம்சத்தாரின் நடுவே உமக்கு விரோதமாகக் கட்டுப்பாடு பண்ணுகிறான்; தேசம் அவன் வார்த்தைகளையெல்லாம் சகிக்கமாட்டாத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கிய ஆண்டவர் எனக்குக் காண்பித்ததாவது: இதோ, ராஜாவினுடைய புல்லறுப்புக்குப்பின்பு இரண்டாம் கந்தாயத்துப் புல் முளைக்கத் தொடங்குகையில் அவர் வெட்டுக்கிளிகளை உண்டாக்கினார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ப்பொழுது பெத்தேலில் ஆசாரியனான அத்சியா இஸ்ரவேலின் ராஜாவாகிய எரொபெயாமுக்கு அனுப்பி: ஆமோஸ் இஸ்ரவேல் வம்சத்தாரின் நடுவே உமக்கு விரோதமாகக் கட்டுப்பாடு பண்ணுகிறான்; தேசம் அவன் வார்த்தைகளையெல்லாம் சகிக்கமாட்டாது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ரோபேயாம் பட்டயத்தினால் சாவான் என்றும், இஸ்ரவேல் தன்தேசத்திலிருந்து சிறைபிடித்துக்கொண்டுபோகப்படுவான் என்றும் ஆமோஸ் சொல்லுகிறான் என்று சொல்லச்சொன்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ரோபேயாம் பட்டயத்தினால் சாவான் என்றும், இஸ்ரவேல் தன்தேசத்திலிருந்து சிறைபிடித்துக்கொண்டுபோகப்படுவான் என்றும் ஆமோஸ் சொல்லுகிறான் என்று சொல்லச்சொன்ன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மத்சியா ஆமோசை நோக்கி: தரிசனம் பார்க்கிறவனே, போ; நீ யூதாதேசத்துக்கு ஓடிப்போ, அங்கே அப்பம் தின்று, அங்கே தீர்க்கதரிசனம் சொல்ல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மத்சியா ஆமோசை நோக்கி: தரிசனம் பார்க்கிறவனே, போ; நீ யூதாதேசத்துக்கு ஓடிப்போ, அங்கே அப்பம் தின்று, அங்கே தீர்க்கதரிசனம் சொல்ல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த்தேலிலே இனித் தீர்க்கதரிசனம் சொல்லாதே; அது ராஜாவின் பரிசுத்த ஸ்தலமும் ராஜ்யத்தின் அரமனையுமாயிருக்கிறது என்றா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ெத்தேலிலே இனித் தீர்க்கதரிசனம் சொல்லாதே; அது ராஜாவின் பரிசுத்த ஸ்தலமும் ராஜ்யத்தின் அரமனையுமாயிருக்கிறது என்றா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மோஸ் அமத்சியாவுக்குப் பிரதியுத்தரமாக: நான் தீர்க்கதரிசியுமல்ல, தீர்க்கதரிசியின் புத்திரனுமல்ல; நான் மந்தை மேய்க்கிறவனும், காட்டத்திப்பழங்களைப் பொறுக்குகிறவனுமாயிருந்தே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மோஸ் அமத்சியாவுக்குப் பிரதியுத்தரமாக: நான் தீர்க்கதரிசியுமல்ல, தீர்க்கதரிசியின் புத்திரனுமல்ல; நான் மந்தை மேய்க்கிறவனும், காட்டத்திப்பழங்களைப் பொறுக்குகிறவனுமாயிருந்தே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் மந்தையின் பின்னாலே போகிறபோது என்னைக் கர்த்தர் அழைத்து, நீ போய் என் ஜனமாகிய இஸ்ரவேலுக்கு விரோதமாகத் தீர்க்கதரிசனம் சொல்லு என்று கர்த்தர் உரைத்த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ாகிய ஆண்டவர் எனக்குக் காண்பித்ததாவது: இதோ, ராஜாவினுடைய புல்லறுப்புக்குப்பின்பு இரண்டாம் கந்தாயத்துப் புல் முளைக்கத் தொடங்குகையில் அவர் வெட்டுக்கிளிகளை உண்டாக்கினார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் மந்தையின் பின்னாலே போகிறபோது என்னைக் கர்த்தர் அழைத்து, நீ போய் என் ஜனமாகிய இஸ்ரவேலுக்கு விரோதமாகத் தீர்க்கதரிசனம் சொல்லு என்று கர்த்தர் உரைத்த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ோதும் நீ கர்த்தருடைய வார்த்தையைக் கேள்; இஸ்ரவேலுக்கு விரோதமாய்த் தீர்க்கதரிசனம் சொல்லாதே, ஈசாக்கின் வம்சத்தாருக்கு விரோதமாக ஒன்றையும் சொல்லாதே என்று சொல்லுகிறாய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ப்போதும் நீ கர்த்தருடைய வார்த்தையைக் கேள்; இஸ்ரவேலுக்கு விரோதமாய்த் தீர்க்கதரிசனம் சொல்லாதே, ஈசாக்கின் வம்சத்தாருக்கு விரோதமாக ஒன்றையும் சொல்லாதே என்று சொல்லுகிறாய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ினிமித்தம்: உன் பெண்ஜாதி நகரத்தில் வேசியாவாள்; உன் குமாரரும் உன் குமாரத்திகளும் பட்டயத்தால் விழுவார்கள்; உன் வயல் அளவு நூலால் பங்கிட்டுக்கொள்ளப்படும்; நீயாவெனில் அசுத்தமான தேசத்திலே செத்துப்போவாய்; இஸ்ரவேலும் தன் தேசத்திலிருந்து சிறைபிடிக்கப்பட்டுக் கொண்டுபோகப்படுவான் என்று கர்த்தர் சொல்லுகிறார்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ினிமித்தம்: உன் பெண்ஜாதி நகரத்தில் வேசியாவாள்; உன் குமாரரும் உன் குமாரத்திகளும் பட்டயத்தால் விழுவார்கள்; உன் வயல் அளவு நூலால் பங்கிட்டுக்கொள்ளப்படும்; நீயாவெனில் அசுத்தமான தேசத்திலே செத்துப்போவாய்; இஸ்ரவேலும் தன் தேசத்திலிருந்து சிறைபிடிக்கப்பட்டுக் கொண்டுபோகப்படுவான் என்று கர்த்தர் சொல்லுகிறார் என்ற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இதினிமித்தம்: உன் பெண்ஜாதி நகரத்தில் வேசியாவாள்; உன் குமாரரும் உன் குமாரத்திகளும் பட்டயத்தால் விழுவார்கள்; உன் வயல் அளவு நூலால் பங்கிட்டுக்கொள்ளப்படும்; நீயாவெனில் அசுத்தமான தேசத்திலே செத்துப்போவாய்; இஸ்ரவேலும் தன் தேசத்திலிருந்து சிறைபிடிக்கப்பட்டுக் கொண்டுபோகப்படுவான் என்று கர்த்தர் சொல்லுகிறார் என்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ைகள் தேசத்தின் புல்லைத்தின்று தீர்ந்தபோது, நான்: கர்த்தராகிய ஆண்டவரே மன்னித்தருளும்; யாக்கோபு திரும்ப யாராலே எழுந்திருப்பான்? அவன் சிறுத்துப்போனான் என்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ைகள் தேசத்தின் புல்லைத்தின்று தீர்ந்தபோது, நான்: கர்த்தராகிய ஆண்டவரே மன்னித்தருளும்; யாக்கோபு திரும்ப யாராலே எழுந்திருப்பான்? அவன் சிறுத்துப்போனான் என்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் அதற்கு மனஸ்தாபப்பட்டு, அப்படி ஆவதில்லை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ாகிய ஆண்டவர் எனக்குக் காண்பித்ததாவது: இதோ, அக்கினியாலே நியாயம் விசாரிப்பேன் என்று கர்த்தராகிய ஆண்டவர் ஏற்பட்டார்; அது மகா ஆழியைப் பட்சித்தது, அதில் ஒரு பங்கைப் பட்சித்துத் தீர்ந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கர்த்தராகிய ஆண்டவர் எனக்குக் காண்பித்ததாவது: இதோ, அக்கினியாலே நியாயம் விசாரிப்பேன் என்று கர்த்தராகிய ஆண்டவர் ஏற்பட்டார்; அது மகா ஆழியைப் பட்சித்தது, அதில் ஒரு பங்கைப் பட்சித்துத் தீர்ந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ப்பொழுது நான்: கர்த்தராகிய ஆண்டவரே, நிறுத்துமே; யாக்கோபு திரும்ப யாராலே எழுந்திருப்பான்? அவன் சிறுத்துப்போனான் என்றே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ાસે બીજી કઇ આશા છે? ઇસ્રાએલ ઘણું નાનું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યહોવાને એ વિષે પશ્ચાતાપ થયો, યહોવા દેવ કહે છે, “એ પણ થશે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પછી યહોવાએ મને દ્રશ્ય બતાવ્યું. પોતે હાથમાં ઓળંબો પકડીને ભીંત પાસે ઊભા છે. દીવાલની સપાટી માપવ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ટે ઓળંબો વપરાય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યહોવાએ મને પુછયું, “આમોસ, તને શું દેખાય છે?” મેં કહ્યું, “એક ઓળંબો.”યહોવાએ કહ્યું, “હું માર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ી આ ઓળંબાથી પરીક્ષા લઇશ, હું તેઓના ખોટા કાર્યોની સજા આપ્યા વગર જવા દઇ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ઇસહાકનાઁ વંશજોના થાનકો ખેદાનમેદાન થઇ જશે. ઇસ્રાએલનાઁ પવિત્રસ્થાનો ખંડેર થઇ જશે. યરોબઆમના વંશ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તરવારને ઘાટ ઉતારીશ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પછી બેથેલના યાજક અમાસ્યાએ આમોસના વચનો સાંભળ્યાં ત્યારે તેણે યરોબઆમ રાજા પર ઝડપથી સંદેશો મોકલ્યો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આપણા દેશમાં આમોશ રાજદ્રોહી છે, અને તમારા મરણ માટે કાવતરું ઘડે છે. આ બાબત અસહ્ય છે. તેના લીધે કદાચ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યહોવા દેવે મને આ દ્રશ્ય બતાવ્યું: પ્રથમ લણણી પછી પહેલો પાક રાજાને કર તરીકે અપાતો, જ્યારે બીજો પા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શમાં બળવો ફાટી નીકળ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તે કહે છે કે, ‘યરોબઆમ યુદ્ધમાં માર્યો જશે, અને ઇસ્રાએલના લોકોએ નિશ્ચિત તેઓનો દેશ છોડવો પડશે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ેશવટો લઇ જવું પડશ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વળિ અમાસ્યાએ આમોસને કહ્યું, “ઓ થઇ પડેલા દ્રષ્ટા, ભાગ! યહૂદિયાના દેશમાં ચાલ્યો જા! અને ત્યાં તાર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્રબોધ કર. અને રોટલો ખ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ણ હવે પછી તારા દર્શનોથી અહીં બેથેલમાં પ્રબોધ કરીશ નહિ. કારણકે એ તો રાજાનું પવિત્રસ્થાન છે, ને 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રાજમંદિર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પછી આમોસે અમાસ્યાને પ્રત્યુત્તરમાં કહ્યું, “હું સાચે જ પ્રબોધક નથી. હું પ્રબોધકના કુટુંબમાંથી પ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તો નથી, હું તો માત્ર ભરવાડ અને જે અંજીરના વૃક્ષની સંભાળ રાખે છે તે છ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હું ઘેટાઁનાં ટોળાં સાચવતો હતો ત્યારે યહોવાએ મને બોલાવ્યો અને કહ્યું, ‘જા અને મારા ઇસ્રાએલ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ફૂટી નીકળતો. યહોવાએ તીડનુંસર્જન કર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પ્રબોધ કર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એટલે હવે તું યહોવાના વચન સાંભળ: ‘તું મને એમ કહે છે કે, તું ઇસ્રાએલ વિરૂદ્ધ પ્રબોધ કરીશ નહિ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હાકના વંશજો વિરૂદ્ધ બોલીશ નહિ.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પરંતુ યહોવાનો સંદેશો આ છે, ‘અમાસ્યા, તારી પત્ની શહેરની વારાંગના બનશે, અને તારા સંતાનોની હત્ય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શે. તારી ભૂમિ દોરીથી માપીને બીજાઓને વહેંચાશે, તું પોતે અપવિત્ર ભૂમિમાં મૃત્યુ પામશે, ને ઇસ્રાએલ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લોકોને કેદ પકડી તેમના દેશમાંથી તેમને દેશવટો દેવામાં આવશે.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 તીડો ખેતર પરનું ઘાસ ખાઇ ગયા ત્યારે મે કહ્યું, “હે સૈન્યોનો દેવ યહોવા અમને માફ કરો.” આ પછ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ઇસ્રાએલીઓ કેવી રીતે જીવતા રહી શકે? કેમકે તેઓ નાના છે તે માટ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તેથી યહોવાને આ વિષે પશ્ચાત્તાપ થયો; તેમણે મને કહ્યું, “હું તે થવા દઇશ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સૈન્યોનો દેવ યહોવાએ મને આ બીજું દ્રશ્ય બતાવ્યું: સૈન્યોનો દેવ યહોવા અગ્નિપરીક્ષા કરવા બોલાવ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ં. તેણે મોટા સાગરને સૂકવી નાખ્યો અને જમીનને ભસ્મિભૂત કરી દીધ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ત્યાં મેં કહ્યું, “હે યહોવા દેવ, કૃપા કરીને તેમ થવા દેશો નહિ. તમે જો તેઓની વિરૂદ્ધ થાઓ તો તે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મોસ : 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2026-09-07T00:05:14Z</dcterms:created>
  <dcterms:modified xsi:type="dcterms:W3CDTF">2026-09-07T00:05:14Z</dcterms:modified>
  <dc:title>આમોસ : 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