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கர்த்தர் உனக்குக் கொடுப்பேன் என்று உன் பிதாக்களுக்கு ஆணையிட்டதும், பாலும் தேனும் ஓடுகிறதுமான தேசமாகிய கானானியர், ஏத்தியர், எமோரியர், ஏவியர், எபூசியர் என்பவர்களுடைய தேசத்துக்கு உன்னை வரப்பண்ணும் காலத்தில், நீ இந்த மாதத்திலே இந்த ஆராதனையைச் செய்வாய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ுளிப்பில்லா அப்பத்தை ஏழுநாளளவும் புசிக்கக்கடவாய்; ஏழாம்நாளிலே கர்த்தருக்குப் பண்டிகை ஆசரிக்கப்படுவ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ஏழுநாளும் புளிப்பில்லா அப்பம் புசிக்கவேண்டும்; புளிப்புள்ள அப்பம் உன்னிடத்திலே காணப்படவேண்டாம்; உன் எல்லைக்குள் எங்கும் புளித்தமாவும் உன்னிடத்தில் காணப்படவேண்ட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ஏழுநாளும் புளிப்பில்லா அப்பம் புசிக்கவேண்டும்; புளிப்புள்ள அப்பம் உன்னிடத்திலே காணப்படவேண்டாம்; உன் எல்லைக்குள் எங்கும் புளித்தமாவும் உன்னிடத்தில் காணப்படவேண்ட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ாளில் நீ உன் புத்திரனை நோக்கி: நான் எகிப்திலிருந்து புறப்படுகையில், கர்த்தர் எனக்குச் செய்ததற்காக இப்படி நடப்பிக்கப்படுகிறது என்று சொல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ாளில் நீ உன் புத்திரனை நோக்கி: நான் எகிப்திலிருந்து புறப்படுகையில், கர்த்தர் எனக்குச் செய்ததற்காக இப்படி நடப்பிக்கப்படுகிறது என்று சொல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ின் நியாயப்பிரமாணம் உன்வாயிலிருக்கும்படிக்கு, இது உன் கையிலே ஒரு அடையாளமாகவும் உன் கண்களின் நடுவே நினைப்பூட்டுதலாகவும் இருக்கக்கடவது; பலத்த கையினால் கர்த்தர் உன்னை எகிப்திலிருந்து புறப்படப் பண்ணினார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ின் நியாயப்பிரமாணம் உன்வாயிலிருக்கும்படிக்கு, இது உன் கையிலே ஒரு அடையாளமாகவும் உன் கண்களின் நடுவே நினைப்பூட்டுதலாகவும் இருக்கக்கடவது; பலத்த கையினால் கர்த்தர் உன்னை எகிப்திலிருந்து புறப்படப் பண்ணினார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, நீ வருஷந்தோறும் குறித்த காலத்தில் இந்த நியமத்தை ஆசரித்து வருவாய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கர்த்தர் உனக்கும் உன் பிதாக்களுக்கும் ஆணையிட்டபடியே, உன்னைக் கானானியரின் தேசத்திலே வரப்பண்ணி, அதை உனக்குக் கொடுக்கும்போ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கர்த்தர் உனக்கும் உன் பிதாக்களுக்கும் ஆணையிட்டபடியே, உன்னைக் கானானியரின் தேசத்திலே வரப்பண்ணி, அதை உனக்குக் கொடுக்கும்போ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ப்பந்திறந்து பிறக்கும் அனைத்தையும், உனக்கு இருக்கும் மிருகஜீவன்களின் தலையீற்றனைத்தையும், கர்த்தருக்கு ஒப்புக்கொடுப்பாயாக; அவைகளிலுள்ள ஆண்கள் கர்த்தருடையவை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ப்பந்திறந்து பிறக்கும் அனைத்தையும், உனக்கு இருக்கும் மிருகஜீவன்களின் தலையீற்றனைத்தையும், கர்த்தருக்கு ஒப்புக்கொடுப்பாயாக; அவைகளிலுள்ள ஆண்கள் கர்த்தருடையவை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ழுதையின் தலையீற்றையெல்லாம் ஒரு ஆட்டுக்குட்டியால் மீட்டுக்கொள்வாயாக; மீட்காவிட்டால், அதின் கழுத்தை முறித்துப்போடு. உன் பிள்ளைகளில் முதற்பேறான சகல நரஜீவனையும் மீட்டுக் கொள்வாய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ழுதையின் தலையீற்றையெல்லாம் ஒரு ஆட்டுக்குட்டியால் மீட்டுக்கொள்வாயாக; மீட்காவிட்டால், அதின் கழுத்தை முறித்துப்போடு. உன் பிள்ளைகளில் முதற்பேறான சகல நரஜீவனையும் மீட்டுக் கொள்வ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ழுதையின் தலையீற்றையெல்லாம் ஒரு ஆட்டுக்குட்டியால் மீட்டுக்கொள்வாயாக; மீட்காவிட்டால், அதின் கழுத்தை முறித்துப்போடு. உன் பிள்ளைகளில் முதற்பேறான சகல நரஜீவனையும் மீட்டுக் கொள்வ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ற்காலத்தில் உன் குமாரன்: இது என்ன என்று உன்னைக் கேட்டால்; நீ அவனை நோக்கி: கர்த்தர் எங்களைப் பலத்த கையினால் அடிமைத்தன வீடாகிய எகிப்திலிருந்து புறப்படப்பண்ணி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ற்காலத்தில் உன் குமாரன்: இது என்ன என்று உன்னைக் கேட்டால்; நீ அவனை நோக்கி: கர்த்தர் எங்களைப் பலத்த கையினால் அடிமைத்தன வீடாகிய எகிப்திலிருந்து புறப்படப்பண்ண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ை விடாதபடிக்கு, பார்வோன் கடினப்பட்டிருக்கும்போது, கர்த்தர் எகிப்து தேசத்தில் மனிதரின் தலைப்பிள்ளைகள் முதல் மிருகஜீவன்களின் தலையீற்றுகள் வரைக்கும் உண்டாயிருந்த முதற்பேறுகள் யாவையும் கொன்று போட்டார்; ஆகையால், கர்ப்பந்திறந்து பிறக்கும் ஆணையெல்லாம் நான் கர்த்தருக்குப் பலியிட்டு என் பிள்ளைகளில் முதற்பேறனைத்தையும் மீட்டுக்கொள்ளு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ை விடாதபடிக்கு, பார்வோன் கடினப்பட்டிருக்கும்போது, கர்த்தர் எகிப்து தேசத்தில் மனிதரின் தலைப்பிள்ளைகள் முதல் மிருகஜீவன்களின் தலையீற்றுகள் வரைக்கும் உண்டாயிருந்த முதற்பேறுகள் யாவையும் கொன்று போட்டார்; ஆகையால், கர்ப்பந்திறந்து பிறக்கும் ஆணையெல்லாம் நான் கர்த்தருக்குப் பலியிட்டு என் பிள்ளைகளில் முதற்பேறனைத்தையும் மீட்டுக்கொள்ள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ுக்குள் மனிதரிலும் மிருகஜீவன்களிலும் கர்ப்பந்திறந்து பிறக்கிற முதற்பேறனைத்தையும் எனக்குப் பரிசுத்தப்படுத்து; அது என்னுடையத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ை விடாதபடிக்கு, பார்வோன் கடினப்பட்டிருக்கும்போது, கர்த்தர் எகிப்து தேசத்தில் மனிதரின் தலைப்பிள்ளைகள் முதல் மிருகஜீவன்களின் தலையீற்றுகள் வரைக்கும் உண்டாயிருந்த முதற்பேறுகள் யாவையும் கொன்று போட்டார்; ஆகையால், கர்ப்பந்திறந்து பிறக்கும் ஆணையெல்லாம் நான் கர்த்தருக்குப் பலியிட்டு என் பிள்ளைகளில் முதற்பேறனைத்தையும் மீட்டுக்கொள்ளு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ங்களை விடாதபடிக்கு, பார்வோன் கடினப்பட்டிருக்கும்போது, கர்த்தர் எகிப்து தேசத்தில் மனிதரின் தலைப்பிள்ளைகள் முதல் மிருகஜீவன்களின் தலையீற்றுகள் வரைக்கும் உண்டாயிருந்த முதற்பேறுகள் யாவையும் கொன்று போட்டார்; ஆகையால், கர்ப்பந்திறந்து பிறக்கும் ஆணையெல்லாம் நான் கர்த்தருக்குப் பலியிட்டு என் பிள்ளைகளில் முதற்பேறனைத்தையும் மீட்டுக்கொள்ள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எங்களைப் பலத்த கையினால் எகிப்திலிருந்து புறப்படப்பண்ணினதற்கு, இது உன் கையில் அடையாளமாகவும், உன் கண்களின் நடுவே ஞாபகக்குறியாகவும் இருக்கக்கடவது என்று சொல்வாயாக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எங்களைப் பலத்த கையினால் எகிப்திலிருந்து புறப்படப்பண்ணினதற்கு, இது உன் கையில் அடையாளமாகவும், உன் கண்களின் நடுவே ஞாபகக்குறியாகவும் இருக்கக்கடவது என்று சொல்வாயாக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ஜனங்களைப் போக விட்டபின்: ஜனங்கள் யுத்தத்தைக் கண்டால் மனமடிந்து, எகிப்துக்குத் திரும்புவார்கள் என்று சொல்லி; பெலிஸ்தரின் தேசவழியாய்ப் போவது சமீபமானாலும், தேவன் அவர்களை அந்த வழியாய் நடத்தாம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ர்வோன் ஜனங்களைப் போக விட்டபின்: ஜனங்கள் யுத்தத்தைக் கண்டால் மனமடிந்து, எகிப்துக்குத் திரும்புவார்கள் என்று சொல்லி; பெலிஸ்தரின் தேசவழியாய்ப் போவது சமீபமானாலும், தேவன் அவர்களை அந்த வழியாய் நடத்தாம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ிவந்த சமுத்திரத்தின் வனாந்தர வழியாய் ஜனங்களைச் சுற்றிப் போகப் பண்ணினார். இஸ்ரவேல் புத்திரர் எகிப்து தேசத்திலிருந்து அணியணியாய்ப் புறப்பட்டுப்போ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ிவந்த சமுத்திரத்தின் வனாந்தர வழியாய் ஜனங்களைச் சுற்றிப் போகப் பண்ணினார். இஸ்ரவேல் புத்திரர் எகிப்து தேசத்திலிருந்து அணியணியாய்ப் புறப்பட்டுப்போ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 தன்னோடேகூட யோசேப்பின் எலும்புகளை எடுத்துக்கொண்டு போனான். தேவன் நிச்சயமாய் உங்களைச் சந்திப்பார்; அப்பொழுது உங்களோடேகூட என் எலும்புகளை இவ்விடத்திலிருந்து கொண்டுபோங்கள் என்று யோசேப்பு சொல்லி, இஸ்ரவேல் புத்திரரை உறுதியாய் ஆணையிடும்படி செய்திருந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 தன்னோடேகூட யோசேப்பின் எலும்புகளை எடுத்துக்கொண்டு போனான். தேவன் நிச்சயமாய் உங்களைச் சந்திப்பார்; அப்பொழுது உங்களோடேகூட என் எலும்புகளை இவ்விடத்திலிருந்து கொண்டுபோங்கள் என்று யோசேப்பு சொல்லி, இஸ்ரவேல் புத்திரரை உறுதியாய் ஆணையிடும்படி செய்த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ுக்குள் மனிதரிலும் மிருகஜீவன்களிலும் கர்ப்பந்திறந்து பிறக்கிற முதற்பேறனைத்தையும் எனக்குப் பரிசுத்தப்படுத்து; அது என்னுடையது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சுக்கோத்திலிருந்து பிரயாணப்பட்டு, வனாந்தரத்தின் ஓரமாய் ஏத்தாமிலே பாளயமிறங்கி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இரவும் பகலும் வழிநடக்கக்கூடும்படிக்கு, கர்த்தர் பகலில் அவர்களை வழிநடத்த மேகஸ்தம்பத்திலும், இரவில் அவர்களுக்கு வெளிச்சங்காட்ட அக்கினிஸ்தம்பத்திலும் அவர்களுக்கு முன் செ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இரவும் பகலும் வழிநடக்கக்கூடும்படிக்கு, கர்த்தர் பகலில் அவர்களை வழிநடத்த மேகஸ்தம்பத்திலும், இரவில் அவர்களுக்கு வெளிச்சங்காட்ட அக்கினிஸ்தம்பத்திலும் அவர்களுக்கு முன் செ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கலிலே மேகஸ்தம்பமும், இரவிலே அக்கினிஸ்தம்பமும் ஜனங்களிடத்திலிருந்து விலகிப்போக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 ஜனங்களை நோக்கி: நீங்கள் அடிமைத்தன வீடாகிய எகிப்திலிருந்து புறப்பட்ட இந்த நாளை நினையுங்கள்; கர்த்தர் பலத்த கையினால் உங்களை அவ்விடத்திலிருந்து புறப்படப் பண்ணினார்; ஆகையால், நீங்கள் புளித்த அப்பம் புசிக்கவேண்டா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 ஜனங்களை நோக்கி: நீங்கள் அடிமைத்தன வீடாகிய எகிப்திலிருந்து புறப்பட்ட இந்த நாளை நினையுங்கள்; கர்த்தர் பலத்த கையினால் உங்களை அவ்விடத்திலிருந்து புறப்படப் பண்ணினார்; ஆகையால், நீங்கள் புளித்த அப்பம் புசிக்கவேண்ட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ிப் மாதத்தின் இந்த நாளிலே நீங்கள் புறப்பட்ட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கர்த்தர் உனக்குக் கொடுப்பேன் என்று உன் பிதாக்களுக்கு ஆணையிட்டதும், பாலும் தேனும் ஓடுகிறதுமான தேசமாகிய கானானியர், ஏத்தியர், எமோரியர், ஏவியர், எபூசியர் என்பவர்களுடைய தேசத்துக்கு உன்னை வரப்பண்ணும் காலத்தில், நீ இந்த மாதத்திலே இந்த ஆராதனையைச் செய்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கர்த்தர் உனக்குக் கொடுப்பேன் என்று உன் பிதாக்களுக்கு ஆணையிட்டதும், பாலும் தேனும் ஓடுகிறதுமான தேசமாகிய கானானியர், ஏத்தியர், எமோரியர், ஏவியர், எபூசியர் என்பவர்களுடைய தேசத்துக்கு உன்னை வரப்பண்ணும் காலத்தில், நீ இந்த மாதத்திலே இந்த ஆராதனையைச் செய்வாய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3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చారమును ఈ నెలలోనే జరుప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ఏడు దినములు నీవు పులియని రొట్టెలను తినవలెను, ఏడవ దినమున యెహోవా పండుగ ఆచర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పులియని వాటినే యేడు దినములు తినవలెను. పులిసినదేదియు నీయొద్దకనబడ కూడదు. నీ ప్రాంతము లన్నిటిల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గినదేదియు నీయొద్ద కనబడ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ఆ దినమున నీవునేను ఐగుప్తు లోనుండి వచ్చినప్పుడు యెహోవా నాకు చేసినదాని నిమిత్తము పొంగ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ొట్టెలను తినుచున్నానని నీ కుమారునికి తెలియచెప్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యెహోవా ధర్మ శాస్త్రము నీ నోట నుండునట్లు బలమైన చేతితో యెహోవా ఐగుప్తులోనుండి నిన్ను బయట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ప్పించెనను టకు, ఈ ఆచారము నీ చేతిమీద నీకు సూచనగాను నీ కన్నుల మధ్య జ్ఞాపకార్థముగా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కాబట్టి ప్రతి సంవత్సరము ఈ కట్టడను దాని నియామక కాలమున ఆచర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యెహోవా నీతోను నీ పితరులతోను ప్రమాణము చేసినట్లు ఆయన కనానీయుల దేశములోనికి నిన్ను చేర్చి ద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మోషేతో ఈలాగు సెల 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కిచ్చిన తరువా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్రతి తొలి చూలుపిల్లను, నీకు కలుగు పశువుల సంతతిలో ప్రతి తొలి పిల్లను యెహోవాకు ప్రతిష్ఠ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లో మగసంతానము యెహోవా ద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ప్రతి గాడిద తొలి పిల్లను వెలయిచ్చి విడిపించి దానికి మారుగా గొఱ్ఱపిల్లను ప్రతిష్ఠింపవలెను. అ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ని విడిపించని యెడల దాని మెడను విరుగదీయ వలెను. నీ కుమారులలో తొలిచూలియైన ప్రతి మగ వానిని వెలయిచ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డిప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ఇకమీదట నీ కుమా రుడుఇది ఏమిటని నిన్ను అడుగునప్పుడు నీవు వాని చూచిబాహుబలముచేత యెహోవా దాసగృహ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ఐగుప్తులోనుండి మనలను బయటికి రప్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ఫరో మనలను పోనియ్యకుండ తన మనస్సును కఠినపరచుకొనగా యెహోవా మనుష్యుల తొలి సంతానమేమి జంతువుల తొ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తానమేమి ఐగుప్తుదేశములో తొలి సంతాన మంతయు సంహరించెను. ఆ హేతువు చేతను నేను మగ దైన ప్రతి తొలిచూ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ఇశ్రాయేలీయులలో మనుష్యుల యొక్కయు పశువులయొక్కయు ప్రథమ సంతతి, అనగా ప్రతి తొలి చూలు పిల్లను న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ిల్లను యెహోవాకు బలిగా అర్పించుదును; అయితే నా కుమారులలో ప్రతి తొలి సంతానము వెలయిచ్చి విడిపించుదు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బాహు బలముచేత యెహోవా మనలను ఐగుప్తులోనుండి బయటికి రప్పించెను గనుక ఆ సంగతి నీ చేతిమీద సూచన గాన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్నుల మధ్య లలాట పత్రికగాను ఉండవలెను అ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ఫరో ప్రజలను పోనియ్యగా దేవుడుఈ ప్రజలు యుద్ధము చూచునప్పుడు వారు పశ్చాత్తాపపడి ఐగుప్తు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ుగుదురేమో అనుకొని, ఫిలిష్తీయులదేశము సమీపమైనను ఆ మార్గమున వారిని నడిపింప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యితే దేవుడు ప్రజలను చుట్టుదారియగు ఎఱ్ఱసముద్రపు అరణ్యమార్గమున నడిపించెను. ఇశ్రాయేలీయులు యుద్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న్నద్ధులై ఐగుప్తులోనుండి 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మోషే యోసేపు ఎముకలను తీసికొని వచ్చెను. అతడుదేవుడు నిశ్చయముగా దర్శనమిచ్చును; అప్పుడు మీరు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ముక లను ఇక్కడనుండి తీసికొని పోవలెనని ఇశ్రాయేలీయుల చేత రూఢిగా ప్రమాణము చేయించుకొని 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ష్ఠించుము; అది నాద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వారు సుక్కోతునుండి ప్రయాణమై పోయి, అరణ్యము దగ్గరనున్న ఏతాములో ది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వారు పగలు రాత్రియుప్రయాణము చేయునట్లుగా యెహోవాత్రోవలో వారిని నడిపించుటకై పగటివేళ మేఘస్తంభములో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కి వెలుగిచ్చుటకు రాత్రివేళ అగ్నిస్తంభములోను ఉండి వారికి ముందుగా నడచుచ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ఆయన పగటివేళ మేఘస్తంభమునైనను రాత్రివేళ అగ్నిస్తంభమునైనను ప్రజలయెదుటనుండి తొలగింప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మోషే ప్రజలతో నిట్లనెనుమీరు దాసగృహమైన ఐగుప్తునుండి బయలుదేరివచ్చిన దినమును జ్ఞాప కము చేసికొ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తన బాహు బలముచేత దానిలోనుండి మిమ్మును బయటికి రప్పించెను; పులిసిన దేదియు తినవద్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బీబనునెలలో ఈ దినమందే మీరు బయలుదేరి వచ్చితిరి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ెహోవానీ కిచ్చెదనని నీ పితరులతో ప్రమాణము చేసినట్లు, కనానీయులకు హిత్తీయులకు అమోరీయులకు హివ్వీయ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బూసీయు లకు నివాసస్థానమై యుండు, పాలు తేనెలు ప్రవహించు దేశమునకు నిన్ను రప్పించిన తరువాత నీవు 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2026-09-05T22:25:49Z</dcterms:created>
  <dcterms:modified xsi:type="dcterms:W3CDTF">2026-09-05T22:25:49Z</dcterms:modified>
  <dc:title>నిర్గమకాండము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