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நாகமாத்தியனாகிய சோப்பார் பிரதியுத்தரமாக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ராளமான வார்த்தைகளுக்கு உத்தரவு சொல்லவேண்டாமோ? வாய்ச்சாலகன் நீதிமானாய் விளங்குவானோ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்முடைய வீம்புவார்த்தைகளுக்கு மனுஷர் மவுனமாயிருப்பார்களோ? நீர் பரியாசம்பண்ணும்போது, ஒருவரும் உம்மை வெட்கப்படுத்தவேண்டாமோ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்முடைய வீம்புவார்த்தைகளுக்கு மனுஷர் மவுனமாயிருப்பார்களோ? நீர் பரியாசம்பண்ணும்போது, ஒருவரும் உம்மை வெட்கப்படுத்தவேண்டாமோ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சொல் சுத்தம் என்றும், நான் தேவரீருடைய பார்வைக்குத் துப்புரவானவன் என்றும் நீர் சொல்லுகிறீ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னாலும் தேவன் பேசி, உமக்கு விரோதமாய்த் தம்முடைய உதடுகளைத் திறந்த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மக்கு ஞானத்தின் இரகசியங்களை வெளிப்படுத்தினால் நலமாயிருக்கும்; உள்ளபடி பார்த்தால் அது இரட்டிப்புள்ளதாயிருக்கிறது; ஆகையால் உம்முடைய அக்கிரமத்திற்கேற்றபடி தேவன் உம்மைத் தண்டிக்கவில்லையென்று அறிந்துகொள்ள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மக்கு ஞானத்தின் இரகசியங்களை வெளிப்படுத்தினால் நலமாயிருக்கும்; உள்ளபடி பார்த்தால் அது இரட்டிப்புள்ளதாயிருக்கிறது; ஆகையால் உம்முடைய அக்கிரமத்திற்கேற்றபடி தேவன் உம்மைத் தண்டிக்கவில்லையென்று அறிந்துகொள்ள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மக்கு ஞானத்தின் இரகசியங்களை வெளிப்படுத்தினால் நலமாயிருக்கும்; உள்ளபடி பார்த்தால் அது இரட்டிப்புள்ளதாயிருக்கிறது; ஆகையால் உம்முடைய அக்கிரமத்திற்கேற்றபடி தேவன் உம்மைத் தண்டிக்கவில்லையென்று அறிந்துகொள்ள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ுடைய அந்தரங்க ஞானத்தை நீர் ஆராய்ந்து, சர்வல்லவருடைய சம்பூரணத்தை நீர் அறியக்கூடுமோ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ுடைய அந்தரங்க ஞானத்தை நீர் ஆராய்ந்து, சர்வல்லவருடைய சம்பூரணத்தை நீர் அறியக்கூடுமோ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ு வானபரியந்தம் உயர்ந்தது; உம்மால் என்ன ஆகும்? அது பாதாளத்திலும் ஆழமானது, நீர் அறியக்கூடியது என்ன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ு வானபரியந்தம் உயர்ந்தது; உம்மால் என்ன ஆகும்? அது பாதாளத்திலும் ஆழமானது, நீர் அறியக்கூடியது என்ன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ன் அளவு பூமியைப்பார்க்கிலும் நீளமும் சமுத்திரத்தைப்பார்க்கிலும் அகலமுமாயிருக்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பிடித்தாலும், அவர் அடைத்தாலும் அவர் நியாயத்தில் கொண்டுவந்து நிறுத்தினாலும், அவரைத் தடைபண்ணுகிறவன் யார்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னுஷருடைய மாயத்தை அவர் அறிவார்; அக்கிரமத்தை அவர் கண்டும், அதைக் கவனியாதிருப்பாரோ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ுத்தியில்லாத மனுஷன் காட்டுக்கழுதைக்குட்டிக்கு ஒப்பாகப் பிறந்திருந்தாலும், பெருநெஞ்சுள்ளவனாயிருக்கி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ுத்தியில்லாத மனுஷன் காட்டுக்கழுதைக்குட்டிக்கு ஒப்பாகப் பிறந்திருந்தாலும், பெருநெஞ்சுள்ளவனாயிருக்கி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ர் உம்முடைய இருதயத்தை ஆயத்தப்படுத்தி, உம்முடைய கைகளை அவருக்கு நேராக விரித்தால் நலமாயிரு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ர் உம்முடைய இருதயத்தை ஆயத்தப்படுத்தி, உம்முடைய கைகளை அவருக்கு நேராக விரித்தால் நலமாயிருக்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ம்முடைய கையிலே அக்கிரமமிருந்தால் அதைத் தூரத்தில் அகற்றிவிட்டு, அநியாயம் உம்முடைய கூடாரங்களில் வாசமாயிருக்கவொட்டாதிர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உம்முடைய முகத்தை மாசில்லாமல் ஏறெடுத்து, பயப்படாமல் திடன்கொண்டிருப்பீ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நீர் வருத்தத்தை மறந்து, கடந்துபோன தண்ணீரைப்போல அதை நினைப்பீ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நீர் வருத்தத்தை மறந்து, கடந்துபோன தண்ணீரைப்போல அதை நினைப்பீ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உம்முடைய ஆயுசுகாலம் பட்டப்பகலைப்பார்க்கிலும் பிரகாசமாயிருக்கும்; இருள் அடைந்த நீர் விடியற்காலத்தைப்போலிருப்பீ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உம்முடைய ஆயுசுகாலம் பட்டப்பகலைப்பார்க்கிலும் பிரகாசமாயிருக்கும்; இருள் அடைந்த நீர் விடியற்காலத்தைப்போலிருப்பீ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ம்பிக்கை உண்டாயிருக்கிறதினால் திடனாயிருப்பீர்; தோண்டி ஆராய்ந்து சுகமாய்ப் படுத்துக்கொள்வீ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ம்பிக்கை உண்டாயிருக்கிறதினால் திடனாயிருப்பீர்; தோண்டி ஆராய்ந்து சுகமாய்ப் படுத்துக்கொள்வீ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யப்படுத்துவாரில்லாமல் நித்திரை செய்வீர், அநேகர் முகத்தை நோக்கி விண்ணப்பம்பண்ணுவ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யப்படுத்துவாரில்லாமல் நித்திரை செய்வீர், அநேகர் முகத்தை நோக்கி விண்ணப்பம்பண்ணுவ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ுன்மார்க்கருடைய கண்கள் பூத்துப்போய், அவர்கள் அடைக்கலமானவர்களை விட்டொழிந்து, அவர்கள் நம்பிக்கை சாகிறவன் சுவாசம்போல ஒழிந்துபோகும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ுன்மார்க்கருடைய கண்கள் பூத்துப்போய், அவர்கள் அடைக்கலமானவர்களை விட்டொழிந்து, அவர்கள் நம்பிக்கை சாகிறவன் சுவாசம்போல ஒழிந்துபோகும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8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তখন নামাথীয সোফর ইয়োবকে উত্তর দিলেন এবং বললেন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এই কথার বন্যার উত্তর দেওয়া দরকার! এতো কথা কি ইয়োবকে সঠিক বলে প্রমাণ করে ন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ইয়োব, তুমি কি ভেবেছ তোমার জন্য আমাদের কাছে কোন উত্তর নেই? তুমি কি ভেবেছো যখন তুমি ঈশ্বর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দ্রূপ করবে, তখন কেউ তোমাকে সাবধান করবে ন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ইয়োব, তুমি ঈশ্বরকে বলেছো, ‘আমার যুক্তিগুলি সত্য এবং আপনি দেখে নিন আমি শুচিশুদ্ধ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ইয়োব, আহা যদি ঈশ্বর তোমায় উত্তর দিতেন! আশা করি তিনি তোমার সঙ্গে কথা বল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ঈশ্বর তোমাকে প্রজ্ঞার গূঢ় তত্ত্ব বলতে পারতেন| প্রকৃত প্রজ্ঞার দুটি দিক থাকে| অনুভব করো ঈশ্ব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র কিছু পাপ ভুলে গেছেন| তোমাকে তাঁর যতটা শাস্তি দেওয়া উচিত্‌ ছিল ততটা তিনি অবশ্যই তোমাকে দিচ্ছ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“ইয়োব, তুমি কি মনে কর য়ে তুমি প্রকৃতপক্ষে ঈশ্বরকে বুঝেছ? তুমি কি মনে কর তুমি সর্বশক্তিম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সীমা আবিষ্কার করে ফেলেছ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স্বর্গে যা কিছু আছে সে বিষয়ে তুমি কিছুই করতে পারো না| মৃত্যুর স্থান সম্পর্কেও তুমি কিছুই জান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ঈশ্বর পৃথিবীর থেকে বৃহত্‌ এবং সমুদ্রের থেকেও বড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যদি ঈশ্বর তোমায় আটক করেন এবং তোমায় আদালতে নিয়ে যান, কেউই তাঁকে ঠেকাতে পা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প্রকৃতপক্ষে ঈশ্বরই জানেন য়ে কে অপদার্থ| যখন ঈশ্বর কোন মন্দ কাজ দেখেন তিনি তা মনে রাখ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একটা বুনো গাধা কখনও একটা মানুষের জন্ম দিতে পারে না| এবং একজন নির্বোধ লোক কখনও জ্ঞানী ব্যক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 উঠতে পার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“কিন্তু ইয়োব, তুমি তোমার হৃদয়কে ঈশ্বরমুখী করো এবং তাঁর কাছে প্রার্থনা রত তোমার হাত দুটি তু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র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োমার পাপকে তোমার কাছ থেকে অনেক দূরে রাখ| তোমার তাঁবুতে কোন মন্দ লোককে বাস করতে দিও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াহলে তুমি লজ্জা না পেয়ে মুখ তুলতে পারবে| ভীত না হয়ে তুমি শক্ত হয়ে দাঁড়াতে পা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াহলে তুমি তোমার দুর্ভোগ ভুলতে পারবে| তুমি তোমার সমস্যাগুলিকে বয়ে যাওয়া জলের চেয়ে বেশী ম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খ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াহলে তোমার জীবন দুপুরের সূর্য় প্রভার থেকেও অধিকতর উজ্জ্বল হয়ে উঠবে| জীবনের অন্ধকারতম সময়গু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কালের সূর্য়ের মত জ্বলজ্বল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খন তুমি নিজেকে নিরাপদ মনে করবে| কারণ তখন আশা থাকবে| ঈশ্বর তোমার প্রতি যত্ন নেবেন এবং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য় বিশ্রাম দে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ুমি শুয়ে পড়তে পারবে এবং কেউ তোমাকে ভয় দেখাবে না| এবং অনেক লোক সাহায্যের জন্য তোমা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দুষ্ট লোকরা সাহায্যের প্রত্যাশা করতে পারে কিন্তু তারা তাদের সমস্যা থেকে রক্ষা পাবে না|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শার একমাত্র পরিণাম হবে মৃত্যু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2026-10-20T05:19:43Z</dcterms:created>
  <dcterms:modified xsi:type="dcterms:W3CDTF">2026-10-20T05:19:43Z</dcterms:modified>
  <dc:title>ইয়োব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