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5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the peaceful resting land, 
Where the saints in glory, 
Bending at the Saviour's feet, 
Tell the grand old stor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weetly they are singing, . . 
Hear the echo ringing, . . 
In the land of beauty — 
Blessed land of song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re the cloudless beams of day 
Banish care and sadness; 
Lo, the reapers enter now, 
Bearing sheaves of gladnes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the tender, loving words, 
Purest joy revealing ! 
Soft and low from kindred souls, 
On the twilight stealing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oon together we shall stand 
By the crystal river, 
There to join the holy throng, 
Praising God for ever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2026-11-01T00:35:03Z</dcterms:created>
  <dcterms:modified xsi:type="dcterms:W3CDTF">2026-11-01T00:35:03Z</dcterms:modified>
  <dc:title>Hymn : 1022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