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நாவினால் பாவஞ்செய்யாதபடிக்கு நான் என் வழிகளைக் காத்து, துன்மார்க்கன் எனக்கு முன்பாக இருக்குமட்டும் என் வாயைக் கடிவாளத்தால் அடக்கிவைப்பேன் என்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மவுனமாகி, ஊமையனாயிருந்தேன், நலமானதையும் பேசாமல் அமர்ந்திருந்தேன்; ஆனாலும் என் துக்கம் அதிகரித்த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இருதயம் எனக்குள்ளே அனல்கொண்டது; நான் தியானிக்கையில் அக்கினி மூண்டது; அப்பொழுது என் நாவினால் விண்ணப்பம்செய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நான் எவ்வளவாய் நிலையற்றவன் என்று உணரும்படி என் முடிவையும், என் நாட்களின் அளவு இவ்வளவு என்பதையும் எனக்குத் தெரிவி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என் நாட்களை நாலுவிரற்கடையளவாக்கினீர்; என் ஆயுசு உமது பார்வைக்கு இல்லாததுபோலிருக்கிறது; எந்த மனுஷனும் மாயையே என்பது நிச்சயம். 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ஷமாகவே மனுஷன் திரிகிறான்; விருதாவாகவே சஞ்சலப்படுகிறான்; ஆஸ்தியைச் சேர்க்கிறான். யார் அதை வாரிக்கொள்ளுவான் என்று அறிய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 ஆண்டவரே, நான் எதற்கு எதிர்பார்த்திருக்கிறேன்? நீரே என் நம்பிக்க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ன் மீறுதல்கள் எல்லாவற்றிலுமிருந்து என்னை விடுதலையாக்கும், மூடனுடைய நிந்தனைக்கு என்னை ஒப்புக்கொடாதே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ே இதைச் செய்தீர் என்று நான் வாயைத் திறவாமல் மவுனமாயிரு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ிலிருந்து உம்முடைய வாதையை எடுத்துப்போடும்; உமதுகரத்தின் அடிகளால் நான் சோர்ந்துபோ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க்கிரமத்தினிமித்தம் நீர் மனுஷனைக் கடிந்துகொண்டு தண்டிக்கிறபோது அவன் வடிவைப் பொட்டரிப்பைப்போல் அழியப்பண்ணுகிறீர்; நிச்சயமாக எந்த மனுஷனும் மாயையே.(சேலா.)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ன் ஜெபத்தைக்கேட்டு, என் கூப்பிடுதலுக்குச் செவிகொடும்; என் கண்ணீருக்கு மவுனமாயிராதேயும்; என் பிதாக்களெல்லாரையும்போல நானும் உமக்குமுன்பாக அந்நியனும் பரதேசியுமாய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னி இராமற்போகுமுன்னே தேறுதலடையும்படி என்னிடத்தில் பொறுமையாயிர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ా నాలుకతో పాపముచేయకుండునట్లు నా మార్గములను జాగ్రత్తగా చూచుకొందును భక్తిహీనులు నా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న్నప్పుడు నా నోటికి చిక్కము ఉంచుకొందు ననుకొ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ఏమియు మాటలాడక మౌనినైతిని క్షేమమును గూర్చియైనను పలుకక నేను మౌనముగా నుంటిని అయినను నా విచ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ధిక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ా గుండె నాలో మండుచుండెను నేను ధ్యానించుచుండగా మంట పుట్టెను అప్పుడు నేను ఈ మాట నోరార పలిక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నా అంతము ఎట్లుండునది నా దినముల ప్రమాణము ఎంతైనది నాకు తెలుపుము. నా ఆయువు ఎంత అల్పమైనద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తెలిసికొన గోర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దినముల పరిమాణము నీవు బెత్తెడంతగా చేసి యున్నావు నీ సన్నిధిని నా ఆయుష్కాలము లేనట్టేయున్నది. ఎ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ిరుడైనను ప్రతివాడును కేవలము వట్టి ఊపిరి వలె ఉన్నాడ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ుష్యులు వట్టి నీడవంటివారై తిరుగులాడుదురు. వారు తొందరపడుట గాలికే గదా వారు ధనము కూర్చుకొం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ని అది ఎవనికి చేజిక్కునో వారికి తెలియ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్రభువా, నేను దేనికొరకు కనిపెట్టుకొందును? నిన్నే నేను నమ్ముకొ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ా అతిక్రమములన్నిటినుండి నన్ను విడిపింపుము నీచులకు నన్ను నిందాస్పదముగా చేయ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 చేసినది నీవే గనుక నోరు తెరవక నేను మౌని న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పంపిన తెగులు నా మీదనుండి తొలగింపుము. నీ చేతి దెబ్బవలన నేను క్షీణ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ోషములనుబట్టి నీవు మనుష్యులను గద్దింపులతో శిక్షించునప్పుడు చిమ్మట కొట్టిన వస్త్రమువలె నీవ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ము చెడ గొట్టెదవు నరులందరు వట్టి ఊపిరివంటివార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, నా ప్రార్థన ఆలంకిపుము నా మొఱ్ఱకు చెవియొగ్గుము నా కన్నీళ్లు చూచి మౌనముగానుండకుమ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నేను అతిథివంటివాడను నా పితరులందరివలె నేను పరవాసినై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వెళ్లిపోయి లేకపోకమునుపు నేను తెప్పరిల్లునట్లు నన్ను కోపముతో చూడ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2026-10-20T07:32:35Z</dcterms:created>
  <dcterms:modified xsi:type="dcterms:W3CDTF">2026-10-20T07:32:35Z</dcterms:modified>
  <dc:title>కీర్తనలు : 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